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61" r:id="rId2"/>
    <p:sldId id="262" r:id="rId3"/>
    <p:sldId id="257" r:id="rId4"/>
    <p:sldId id="263" r:id="rId5"/>
    <p:sldId id="264" r:id="rId6"/>
    <p:sldId id="270" r:id="rId7"/>
    <p:sldId id="266" r:id="rId8"/>
    <p:sldId id="269" r:id="rId9"/>
    <p:sldId id="265" r:id="rId10"/>
    <p:sldId id="267" r:id="rId11"/>
    <p:sldId id="271" r:id="rId12"/>
  </p:sldIdLst>
  <p:sldSz cx="6858000" cy="12192000"/>
  <p:notesSz cx="6858000" cy="9144000"/>
  <p:embeddedFontLst>
    <p:embeddedFont>
      <p:font typeface="둥근모꼴" panose="00000500000000000000" pitchFamily="50" charset="-127"/>
      <p:regular r:id="rId14"/>
    </p:embeddedFont>
    <p:embeddedFont>
      <p:font typeface="a고딕15" panose="02020600000000000000" pitchFamily="18" charset="-127"/>
      <p:regular r:id="rId15"/>
    </p:embeddedFont>
    <p:embeddedFont>
      <p:font typeface="a고딕13" panose="02020600000000000000" pitchFamily="18" charset="-127"/>
      <p:regular r:id="rId16"/>
    </p:embeddedFont>
    <p:embeddedFont>
      <p:font typeface="a고딕11" panose="02020600000000000000" pitchFamily="18" charset="-127"/>
      <p:regular r:id="rId17"/>
    </p:embeddedFont>
    <p:embeddedFont>
      <p:font typeface="a고딕10" panose="02020600000000000000" pitchFamily="18" charset="-127"/>
      <p:regular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a고딕14" panose="02020600000000000000" pitchFamily="18" charset="-127"/>
      <p:regular r:id="rId25"/>
    </p:embeddedFont>
    <p:embeddedFont>
      <p:font typeface="a고딕17" panose="02020600000000000000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a고딕12" panose="02020600000000000000" pitchFamily="18" charset="-127"/>
      <p:regular r:id="rId29"/>
    </p:embeddedFont>
    <p:embeddedFont>
      <p:font typeface="a고딕16" panose="02020600000000000000" pitchFamily="18" charset="-127"/>
      <p:regular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AFAF"/>
    <a:srgbClr val="CDCBCB"/>
    <a:srgbClr val="7F7F7F"/>
    <a:srgbClr val="5A9AB2"/>
    <a:srgbClr val="FFFFFF"/>
    <a:srgbClr val="E2713E"/>
    <a:srgbClr val="3A3A3A"/>
    <a:srgbClr val="F1D1C3"/>
    <a:srgbClr val="CABCCE"/>
    <a:srgbClr val="5E8B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2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68" y="-1560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jpeg>
</file>

<file path=ppt/media/image13.jpe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737C0-575B-4FB2-BF8C-6E97796D3BAE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143894-9B00-44CD-A410-6792C0AE5A4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27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86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10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61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8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4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1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750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2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366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12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71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C545E-72BF-4ED4-BD68-607A93A57075}" type="datetimeFigureOut">
              <a:rPr lang="ko-KR" altLang="en-US" smtClean="0"/>
              <a:pPr/>
              <a:t>2018-01-26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7EA1F-253D-4A62-AE55-1D8B9AC0F4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5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0.jpg"/><Relationship Id="rId7" Type="http://schemas.openxmlformats.org/officeDocument/2006/relationships/image" Target="../media/image12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jp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~~~~/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하늘, 실외, 건물, 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C0DAE5EE-E9E7-4E67-8A98-FDE76E70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t="19413" r="764" b="19967"/>
          <a:stretch/>
        </p:blipFill>
        <p:spPr>
          <a:xfrm>
            <a:off x="444" y="0"/>
            <a:ext cx="6857556" cy="42214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65C705-155B-4D1A-9638-086C71C67F87}"/>
              </a:ext>
            </a:extLst>
          </p:cNvPr>
          <p:cNvSpPr/>
          <p:nvPr/>
        </p:nvSpPr>
        <p:spPr>
          <a:xfrm>
            <a:off x="0" y="0"/>
            <a:ext cx="6858000" cy="42214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FC17701-EA7D-48E4-9E9F-8163B17F0E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98E27-8E9A-4131-895A-695BF55C0063}"/>
              </a:ext>
            </a:extLst>
          </p:cNvPr>
          <p:cNvSpPr txBox="1"/>
          <p:nvPr/>
        </p:nvSpPr>
        <p:spPr>
          <a:xfrm>
            <a:off x="865476" y="355259"/>
            <a:ext cx="31931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F371C-D911-492D-8A51-5FC36A58CA5F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0A2E79-4044-46A2-84D3-8A53550E6C39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F2D4027-A7BF-44BA-BF55-F41AC7654128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718AA8E-AC38-4124-9D64-752FAF93B30C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B60F3D-701A-46EE-9150-6BFAB37E3C66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89A6D1-7F2B-4C99-9E59-4B287196FB10}"/>
              </a:ext>
            </a:extLst>
          </p:cNvPr>
          <p:cNvSpPr txBox="1"/>
          <p:nvPr/>
        </p:nvSpPr>
        <p:spPr>
          <a:xfrm>
            <a:off x="5932204" y="384472"/>
            <a:ext cx="4909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로그인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5F1FF17-809B-43E6-8EA5-AEAB45B50CFE}"/>
              </a:ext>
            </a:extLst>
          </p:cNvPr>
          <p:cNvSpPr/>
          <p:nvPr/>
        </p:nvSpPr>
        <p:spPr>
          <a:xfrm>
            <a:off x="3157698" y="2141220"/>
            <a:ext cx="97536" cy="975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3585BE7-5919-441A-AF49-F1E9FA4B8310}"/>
              </a:ext>
            </a:extLst>
          </p:cNvPr>
          <p:cNvSpPr/>
          <p:nvPr/>
        </p:nvSpPr>
        <p:spPr>
          <a:xfrm>
            <a:off x="3380232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D545240-AD98-44D3-A24D-BA2F97796C9C}"/>
              </a:ext>
            </a:extLst>
          </p:cNvPr>
          <p:cNvSpPr/>
          <p:nvPr/>
        </p:nvSpPr>
        <p:spPr>
          <a:xfrm>
            <a:off x="3602766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D300A21C-209F-4A99-97DD-3BACB7723A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52" y="1099830"/>
            <a:ext cx="425182" cy="42518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31284D-859A-4F4F-92E2-F52109F9012B}"/>
              </a:ext>
            </a:extLst>
          </p:cNvPr>
          <p:cNvSpPr txBox="1"/>
          <p:nvPr/>
        </p:nvSpPr>
        <p:spPr>
          <a:xfrm>
            <a:off x="2596895" y="244997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컴퓨터 연구회</a:t>
            </a:r>
            <a:endParaRPr lang="en-US" altLang="ko-KR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INTERFACE</a:t>
            </a:r>
            <a:endParaRPr lang="ko-KR" altLang="en-US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D1214B-7143-4424-A165-8797C9A97F00}"/>
              </a:ext>
            </a:extLst>
          </p:cNvPr>
          <p:cNvSpPr/>
          <p:nvPr/>
        </p:nvSpPr>
        <p:spPr>
          <a:xfrm>
            <a:off x="2846040" y="3578504"/>
            <a:ext cx="1163340" cy="32211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02A719-BA0F-4EBE-A16F-F2631F915565}"/>
              </a:ext>
            </a:extLst>
          </p:cNvPr>
          <p:cNvSpPr txBox="1"/>
          <p:nvPr/>
        </p:nvSpPr>
        <p:spPr>
          <a:xfrm>
            <a:off x="2896636" y="3613099"/>
            <a:ext cx="106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신입 회원모집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36F059D-0BD3-41EC-82B3-8F5DFB4B8A4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42" y="10017515"/>
            <a:ext cx="688907" cy="68890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C7947D8-27B6-4EF3-B2E7-81E9AFFC7CE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6527" y="10726844"/>
            <a:ext cx="1244502" cy="18058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6621118-8844-4C5E-94E7-17A45BC074EC}"/>
              </a:ext>
            </a:extLst>
          </p:cNvPr>
          <p:cNvSpPr txBox="1"/>
          <p:nvPr/>
        </p:nvSpPr>
        <p:spPr>
          <a:xfrm>
            <a:off x="2421391" y="1092785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0361158-9AF1-4CCB-934B-C425545B5EBB}"/>
              </a:ext>
            </a:extLst>
          </p:cNvPr>
          <p:cNvSpPr/>
          <p:nvPr/>
        </p:nvSpPr>
        <p:spPr>
          <a:xfrm>
            <a:off x="2821333" y="1598435"/>
            <a:ext cx="1202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세종대학교</a:t>
            </a:r>
            <a:endParaRPr lang="en-US" altLang="ko-KR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07CC2C-8573-4842-BB01-7D5875F84FAC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A7490-2175-4B1F-B1A7-EF8F0025BCAC}"/>
              </a:ext>
            </a:extLst>
          </p:cNvPr>
          <p:cNvSpPr txBox="1"/>
          <p:nvPr/>
        </p:nvSpPr>
        <p:spPr>
          <a:xfrm>
            <a:off x="2948806" y="4517025"/>
            <a:ext cx="960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</a:t>
            </a:r>
          </a:p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5" name="육각형 34">
            <a:extLst>
              <a:ext uri="{FF2B5EF4-FFF2-40B4-BE49-F238E27FC236}">
                <a16:creationId xmlns:a16="http://schemas.microsoft.com/office/drawing/2014/main" id="{D9C37CB2-39BA-486B-9559-02E80DDDBA73}"/>
              </a:ext>
            </a:extLst>
          </p:cNvPr>
          <p:cNvSpPr/>
          <p:nvPr/>
        </p:nvSpPr>
        <p:spPr>
          <a:xfrm>
            <a:off x="2519244" y="5303413"/>
            <a:ext cx="1839397" cy="1185266"/>
          </a:xfrm>
          <a:prstGeom prst="hexagon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DF89D9-AA91-4855-8164-6E0B06233369}"/>
              </a:ext>
            </a:extLst>
          </p:cNvPr>
          <p:cNvSpPr txBox="1"/>
          <p:nvPr/>
        </p:nvSpPr>
        <p:spPr>
          <a:xfrm>
            <a:off x="2672333" y="6705937"/>
            <a:ext cx="1513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학생회관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518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호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8FC7DF2-B761-41F1-8FFF-7D78C5BC6269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778497" y="7551823"/>
            <a:ext cx="667278" cy="61377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1C01C71-0EB7-49D7-8E0A-7731624FBF6E}"/>
              </a:ext>
            </a:extLst>
          </p:cNvPr>
          <p:cNvSpPr txBox="1"/>
          <p:nvPr/>
        </p:nvSpPr>
        <p:spPr>
          <a:xfrm>
            <a:off x="1587068" y="8222796"/>
            <a:ext cx="1717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http://www?</a:t>
            </a:r>
          </a:p>
          <a:p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페이스북 메시지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</a:t>
            </a: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????????????</a:t>
            </a: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예정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2F31930-48B5-45E6-B663-4A1F01BD39AB}"/>
              </a:ext>
            </a:extLst>
          </p:cNvPr>
          <p:cNvSpPr txBox="1"/>
          <p:nvPr/>
        </p:nvSpPr>
        <p:spPr>
          <a:xfrm>
            <a:off x="3704230" y="8222796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30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회장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김하늬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010-1234-5678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28416FC-ABC7-480B-8EC9-1E88650E676E}"/>
              </a:ext>
            </a:extLst>
          </p:cNvPr>
          <p:cNvSpPr txBox="1"/>
          <p:nvPr/>
        </p:nvSpPr>
        <p:spPr>
          <a:xfrm>
            <a:off x="3716422" y="8865664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26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고문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ㅇㅇㅇ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010-9876-5432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DDA967C-6F6D-49E3-BBA9-0E5746F50185}"/>
              </a:ext>
            </a:extLst>
          </p:cNvPr>
          <p:cNvSpPr txBox="1"/>
          <p:nvPr/>
        </p:nvSpPr>
        <p:spPr>
          <a:xfrm>
            <a:off x="2421391" y="11211289"/>
            <a:ext cx="201521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인터페이스 홈 개발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팀장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강동민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팀원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김진성 오경식 이경은 박나영 이동엽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34" name="육각형 33">
            <a:extLst>
              <a:ext uri="{FF2B5EF4-FFF2-40B4-BE49-F238E27FC236}">
                <a16:creationId xmlns:a16="http://schemas.microsoft.com/office/drawing/2014/main" id="{BDD29DF4-5800-4D28-A6D0-DAD8E0BA71B5}"/>
              </a:ext>
            </a:extLst>
          </p:cNvPr>
          <p:cNvSpPr/>
          <p:nvPr/>
        </p:nvSpPr>
        <p:spPr>
          <a:xfrm>
            <a:off x="2519243" y="5303413"/>
            <a:ext cx="1839397" cy="1185266"/>
          </a:xfrm>
          <a:prstGeom prst="hexagon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39" name="그림 38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0EB593F4-8695-4CEE-8E57-DE0E18E65B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5725522"/>
            <a:ext cx="557196" cy="440688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CA8A3A7B-7D19-42B4-8218-1707A00C904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666"/>
          <a:stretch/>
        </p:blipFill>
        <p:spPr>
          <a:xfrm>
            <a:off x="4230675" y="7587336"/>
            <a:ext cx="688907" cy="546533"/>
          </a:xfrm>
          <a:prstGeom prst="rect">
            <a:avLst/>
          </a:prstGeom>
          <a:noFill/>
          <a:effectLst>
            <a:glow rad="76200">
              <a:srgbClr val="306393">
                <a:alpha val="7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877038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34D68AD-8C8F-4AE7-B9DD-EFCB34B03FCA}"/>
              </a:ext>
            </a:extLst>
          </p:cNvPr>
          <p:cNvCxnSpPr>
            <a:cxnSpLocks/>
          </p:cNvCxnSpPr>
          <p:nvPr/>
        </p:nvCxnSpPr>
        <p:spPr>
          <a:xfrm flipH="1">
            <a:off x="1801968" y="3831431"/>
            <a:ext cx="518815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B363E5B-F265-48AD-BA29-9FFFF834BF38}"/>
              </a:ext>
            </a:extLst>
          </p:cNvPr>
          <p:cNvSpPr/>
          <p:nvPr/>
        </p:nvSpPr>
        <p:spPr>
          <a:xfrm>
            <a:off x="1650688" y="1508760"/>
            <a:ext cx="4248410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E65ADAC-2C9B-413E-8165-2FFF2A97AF31}"/>
              </a:ext>
            </a:extLst>
          </p:cNvPr>
          <p:cNvSpPr/>
          <p:nvPr/>
        </p:nvSpPr>
        <p:spPr>
          <a:xfrm>
            <a:off x="6005637" y="150876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등록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41AAF94-D546-4C9A-A8AE-9E21378B5577}"/>
              </a:ext>
            </a:extLst>
          </p:cNvPr>
          <p:cNvSpPr/>
          <p:nvPr/>
        </p:nvSpPr>
        <p:spPr>
          <a:xfrm>
            <a:off x="1644592" y="2005249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298B3A9-7C4C-4454-BBB0-FFBCDB4C7C46}"/>
              </a:ext>
            </a:extLst>
          </p:cNvPr>
          <p:cNvSpPr/>
          <p:nvPr/>
        </p:nvSpPr>
        <p:spPr>
          <a:xfrm>
            <a:off x="1758329" y="2066750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BA7643A-0991-4CFE-8E6D-9AB77E46B906}"/>
              </a:ext>
            </a:extLst>
          </p:cNvPr>
          <p:cNvSpPr/>
          <p:nvPr/>
        </p:nvSpPr>
        <p:spPr>
          <a:xfrm>
            <a:off x="1644592" y="2210156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78B2685C-F3C9-4E14-964D-F2FFD0CC0A45}"/>
              </a:ext>
            </a:extLst>
          </p:cNvPr>
          <p:cNvSpPr/>
          <p:nvPr/>
        </p:nvSpPr>
        <p:spPr>
          <a:xfrm>
            <a:off x="1474568" y="1828044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766C7-9424-4FBE-BD8A-B27E22229854}"/>
              </a:ext>
            </a:extLst>
          </p:cNvPr>
          <p:cNvSpPr/>
          <p:nvPr/>
        </p:nvSpPr>
        <p:spPr>
          <a:xfrm>
            <a:off x="1644592" y="2358817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08CCA9E-9E9A-40B0-88E4-27AAC7A93807}"/>
              </a:ext>
            </a:extLst>
          </p:cNvPr>
          <p:cNvSpPr/>
          <p:nvPr/>
        </p:nvSpPr>
        <p:spPr>
          <a:xfrm>
            <a:off x="1644592" y="2605641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D7D7457-AD69-40E5-B499-4E22628966A6}"/>
              </a:ext>
            </a:extLst>
          </p:cNvPr>
          <p:cNvSpPr/>
          <p:nvPr/>
        </p:nvSpPr>
        <p:spPr>
          <a:xfrm>
            <a:off x="1758329" y="2667142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9CED8C7-A369-4545-8829-8975A01E32F5}"/>
              </a:ext>
            </a:extLst>
          </p:cNvPr>
          <p:cNvSpPr/>
          <p:nvPr/>
        </p:nvSpPr>
        <p:spPr>
          <a:xfrm>
            <a:off x="1644592" y="2810548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형: 비어 있음 27">
            <a:extLst>
              <a:ext uri="{FF2B5EF4-FFF2-40B4-BE49-F238E27FC236}">
                <a16:creationId xmlns:a16="http://schemas.microsoft.com/office/drawing/2014/main" id="{CED8E7EE-8AFA-4637-BAE0-AB5A5308B5CD}"/>
              </a:ext>
            </a:extLst>
          </p:cNvPr>
          <p:cNvSpPr/>
          <p:nvPr/>
        </p:nvSpPr>
        <p:spPr>
          <a:xfrm>
            <a:off x="1474568" y="2428436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F6E3D79-FCB5-42BA-80DC-9F65C0FACE83}"/>
              </a:ext>
            </a:extLst>
          </p:cNvPr>
          <p:cNvSpPr/>
          <p:nvPr/>
        </p:nvSpPr>
        <p:spPr>
          <a:xfrm>
            <a:off x="1644592" y="2959209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7E17DC1-772B-4A7F-A9EA-F230C7A9DB9B}"/>
              </a:ext>
            </a:extLst>
          </p:cNvPr>
          <p:cNvSpPr/>
          <p:nvPr/>
        </p:nvSpPr>
        <p:spPr>
          <a:xfrm>
            <a:off x="1644592" y="3237355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654E866-C7B7-466E-BD68-313E5E2DBAD9}"/>
              </a:ext>
            </a:extLst>
          </p:cNvPr>
          <p:cNvSpPr/>
          <p:nvPr/>
        </p:nvSpPr>
        <p:spPr>
          <a:xfrm>
            <a:off x="1758329" y="3298856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24C0E82-6302-41F5-BF39-967CC337929C}"/>
              </a:ext>
            </a:extLst>
          </p:cNvPr>
          <p:cNvSpPr/>
          <p:nvPr/>
        </p:nvSpPr>
        <p:spPr>
          <a:xfrm>
            <a:off x="1644592" y="3442262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원형: 비어 있음 32">
            <a:extLst>
              <a:ext uri="{FF2B5EF4-FFF2-40B4-BE49-F238E27FC236}">
                <a16:creationId xmlns:a16="http://schemas.microsoft.com/office/drawing/2014/main" id="{5239E7E3-D774-4D1E-BAFA-9FD425F3A605}"/>
              </a:ext>
            </a:extLst>
          </p:cNvPr>
          <p:cNvSpPr/>
          <p:nvPr/>
        </p:nvSpPr>
        <p:spPr>
          <a:xfrm>
            <a:off x="1474568" y="3060150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2A73237-644C-4033-90D3-EAD69CE991F1}"/>
              </a:ext>
            </a:extLst>
          </p:cNvPr>
          <p:cNvSpPr/>
          <p:nvPr/>
        </p:nvSpPr>
        <p:spPr>
          <a:xfrm>
            <a:off x="1644592" y="3590923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86F23D5-146A-4FE9-BE9C-FFD0F6C5C3B0}"/>
              </a:ext>
            </a:extLst>
          </p:cNvPr>
          <p:cNvCxnSpPr>
            <a:cxnSpLocks/>
          </p:cNvCxnSpPr>
          <p:nvPr/>
        </p:nvCxnSpPr>
        <p:spPr>
          <a:xfrm>
            <a:off x="1812232" y="3712843"/>
            <a:ext cx="0" cy="132807"/>
          </a:xfrm>
          <a:prstGeom prst="line">
            <a:avLst/>
          </a:prstGeom>
          <a:ln w="1968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D16AF16-1F41-458D-BF08-8249686BAC98}"/>
              </a:ext>
            </a:extLst>
          </p:cNvPr>
          <p:cNvSpPr/>
          <p:nvPr/>
        </p:nvSpPr>
        <p:spPr>
          <a:xfrm>
            <a:off x="2148176" y="3424687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137B561-288B-4DA4-8CC2-D94BA70AECFF}"/>
              </a:ext>
            </a:extLst>
          </p:cNvPr>
          <p:cNvSpPr/>
          <p:nvPr/>
        </p:nvSpPr>
        <p:spPr>
          <a:xfrm>
            <a:off x="2148176" y="3671511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5E6C138-322D-4EE1-8689-B891C064B189}"/>
              </a:ext>
            </a:extLst>
          </p:cNvPr>
          <p:cNvSpPr/>
          <p:nvPr/>
        </p:nvSpPr>
        <p:spPr>
          <a:xfrm>
            <a:off x="2261913" y="3733012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14877E8-01BE-4A6F-9483-74D6A3C5609F}"/>
              </a:ext>
            </a:extLst>
          </p:cNvPr>
          <p:cNvSpPr/>
          <p:nvPr/>
        </p:nvSpPr>
        <p:spPr>
          <a:xfrm>
            <a:off x="2148176" y="3876418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원형: 비어 있음 51">
            <a:extLst>
              <a:ext uri="{FF2B5EF4-FFF2-40B4-BE49-F238E27FC236}">
                <a16:creationId xmlns:a16="http://schemas.microsoft.com/office/drawing/2014/main" id="{DAB2A9D5-210F-46C9-94ED-416B4EE54E78}"/>
              </a:ext>
            </a:extLst>
          </p:cNvPr>
          <p:cNvSpPr/>
          <p:nvPr/>
        </p:nvSpPr>
        <p:spPr>
          <a:xfrm>
            <a:off x="1978152" y="3494306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85927EC6-D8B2-4153-A771-55E3D85A365B}"/>
              </a:ext>
            </a:extLst>
          </p:cNvPr>
          <p:cNvSpPr/>
          <p:nvPr/>
        </p:nvSpPr>
        <p:spPr>
          <a:xfrm>
            <a:off x="2148176" y="4025079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58EB527-B69A-47F4-8EE2-FF239CF0F0E6}"/>
              </a:ext>
            </a:extLst>
          </p:cNvPr>
          <p:cNvCxnSpPr>
            <a:cxnSpLocks/>
          </p:cNvCxnSpPr>
          <p:nvPr/>
        </p:nvCxnSpPr>
        <p:spPr>
          <a:xfrm flipH="1">
            <a:off x="1542790" y="5776055"/>
            <a:ext cx="4806966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>
            <a:extLst>
              <a:ext uri="{FF2B5EF4-FFF2-40B4-BE49-F238E27FC236}">
                <a16:creationId xmlns:a16="http://schemas.microsoft.com/office/drawing/2014/main" id="{14B2A838-8772-4B6D-8B0A-E12FC1E2DBE0}"/>
              </a:ext>
            </a:extLst>
          </p:cNvPr>
          <p:cNvSpPr/>
          <p:nvPr/>
        </p:nvSpPr>
        <p:spPr>
          <a:xfrm>
            <a:off x="1643068" y="4289166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6B6FE1-19A3-4E8E-A563-D4C75AF11170}"/>
              </a:ext>
            </a:extLst>
          </p:cNvPr>
          <p:cNvSpPr/>
          <p:nvPr/>
        </p:nvSpPr>
        <p:spPr>
          <a:xfrm>
            <a:off x="1756805" y="4350667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F3B8C412-6EF7-451D-A988-FFC874CE7A81}"/>
              </a:ext>
            </a:extLst>
          </p:cNvPr>
          <p:cNvSpPr/>
          <p:nvPr/>
        </p:nvSpPr>
        <p:spPr>
          <a:xfrm>
            <a:off x="1643068" y="4494073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원형: 비어 있음 58">
            <a:extLst>
              <a:ext uri="{FF2B5EF4-FFF2-40B4-BE49-F238E27FC236}">
                <a16:creationId xmlns:a16="http://schemas.microsoft.com/office/drawing/2014/main" id="{79F7B2DF-B960-442E-8362-0C74DA5D7D82}"/>
              </a:ext>
            </a:extLst>
          </p:cNvPr>
          <p:cNvSpPr/>
          <p:nvPr/>
        </p:nvSpPr>
        <p:spPr>
          <a:xfrm>
            <a:off x="1473044" y="4111961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456A59B-9FC7-4533-A788-B8401902AEFB}"/>
              </a:ext>
            </a:extLst>
          </p:cNvPr>
          <p:cNvSpPr/>
          <p:nvPr/>
        </p:nvSpPr>
        <p:spPr>
          <a:xfrm>
            <a:off x="1643068" y="4642734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A0D5A655-7CD0-4B71-A014-8E62283F21A0}"/>
              </a:ext>
            </a:extLst>
          </p:cNvPr>
          <p:cNvSpPr/>
          <p:nvPr/>
        </p:nvSpPr>
        <p:spPr>
          <a:xfrm>
            <a:off x="1643068" y="4889558"/>
            <a:ext cx="353568" cy="35356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CE84AB8D-82A4-4358-ACA7-B644FABCF2F1}"/>
              </a:ext>
            </a:extLst>
          </p:cNvPr>
          <p:cNvSpPr/>
          <p:nvPr/>
        </p:nvSpPr>
        <p:spPr>
          <a:xfrm>
            <a:off x="1756805" y="4951059"/>
            <a:ext cx="126093" cy="1260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8B2076-EC0D-4217-A8BA-F7816B85CAF9}"/>
              </a:ext>
            </a:extLst>
          </p:cNvPr>
          <p:cNvSpPr/>
          <p:nvPr/>
        </p:nvSpPr>
        <p:spPr>
          <a:xfrm>
            <a:off x="1643068" y="5094465"/>
            <a:ext cx="335280" cy="3352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원형: 비어 있음 63">
            <a:extLst>
              <a:ext uri="{FF2B5EF4-FFF2-40B4-BE49-F238E27FC236}">
                <a16:creationId xmlns:a16="http://schemas.microsoft.com/office/drawing/2014/main" id="{A0B58C7E-9355-423B-8352-9DA6F97FA35D}"/>
              </a:ext>
            </a:extLst>
          </p:cNvPr>
          <p:cNvSpPr/>
          <p:nvPr/>
        </p:nvSpPr>
        <p:spPr>
          <a:xfrm>
            <a:off x="1473044" y="4712353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9DBB72E-8515-44E1-8116-7EDC7666EB49}"/>
              </a:ext>
            </a:extLst>
          </p:cNvPr>
          <p:cNvSpPr/>
          <p:nvPr/>
        </p:nvSpPr>
        <p:spPr>
          <a:xfrm>
            <a:off x="1643068" y="5243126"/>
            <a:ext cx="335280" cy="203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화살표: 갈매기형 수장 66">
            <a:extLst>
              <a:ext uri="{FF2B5EF4-FFF2-40B4-BE49-F238E27FC236}">
                <a16:creationId xmlns:a16="http://schemas.microsoft.com/office/drawing/2014/main" id="{F199BB0D-4E02-4EAE-BEA1-ADDB0792D44E}"/>
              </a:ext>
            </a:extLst>
          </p:cNvPr>
          <p:cNvSpPr/>
          <p:nvPr/>
        </p:nvSpPr>
        <p:spPr>
          <a:xfrm rot="5400000">
            <a:off x="3526184" y="5441750"/>
            <a:ext cx="176426" cy="336182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B3F3AA-38BC-4C85-A65F-02D43475043A}"/>
              </a:ext>
            </a:extLst>
          </p:cNvPr>
          <p:cNvSpPr/>
          <p:nvPr/>
        </p:nvSpPr>
        <p:spPr>
          <a:xfrm>
            <a:off x="5809430" y="5944166"/>
            <a:ext cx="540325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작성하기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802A1FD-9030-4ED5-8943-2F934A47D3CE}"/>
              </a:ext>
            </a:extLst>
          </p:cNvPr>
          <p:cNvSpPr txBox="1"/>
          <p:nvPr/>
        </p:nvSpPr>
        <p:spPr>
          <a:xfrm>
            <a:off x="1585462" y="5963587"/>
            <a:ext cx="4014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a고딕14" panose="02020600000000000000" pitchFamily="18" charset="-127"/>
                <a:ea typeface="a고딕14" panose="02020600000000000000" pitchFamily="18" charset="-127"/>
              </a:rPr>
              <a:t>번호          제목                                                                             작성자          조회수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D551746-1987-42C4-BB04-E8F071B9FD6E}"/>
              </a:ext>
            </a:extLst>
          </p:cNvPr>
          <p:cNvSpPr txBox="1"/>
          <p:nvPr/>
        </p:nvSpPr>
        <p:spPr>
          <a:xfrm>
            <a:off x="1643068" y="6107581"/>
            <a:ext cx="4014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50000"/>
              </a:lnSpc>
              <a:buAutoNum type="arabicPlain" startAt="2"/>
            </a:pP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예시입니다                                                                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디자인             </a:t>
            </a:r>
            <a:endParaRPr lang="en-US" altLang="ko-KR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1        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예시입니다                                                                    디자인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CA0E7BD-5F71-4668-83DF-86BB6E23C67F}"/>
              </a:ext>
            </a:extLst>
          </p:cNvPr>
          <p:cNvSpPr txBox="1"/>
          <p:nvPr/>
        </p:nvSpPr>
        <p:spPr>
          <a:xfrm>
            <a:off x="5213272" y="6107581"/>
            <a:ext cx="530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  <a:endParaRPr lang="ko-KR" altLang="en-US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4386B034-0B05-45D8-AB0B-5E36246E2036}"/>
              </a:ext>
            </a:extLst>
          </p:cNvPr>
          <p:cNvCxnSpPr>
            <a:cxnSpLocks/>
          </p:cNvCxnSpPr>
          <p:nvPr/>
        </p:nvCxnSpPr>
        <p:spPr>
          <a:xfrm flipH="1">
            <a:off x="1650688" y="6513435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08F7363E-067E-41EE-9785-8740A9A21241}"/>
              </a:ext>
            </a:extLst>
          </p:cNvPr>
          <p:cNvCxnSpPr>
            <a:cxnSpLocks/>
          </p:cNvCxnSpPr>
          <p:nvPr/>
        </p:nvCxnSpPr>
        <p:spPr>
          <a:xfrm flipH="1">
            <a:off x="1650688" y="6815467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그림 76">
            <a:extLst>
              <a:ext uri="{FF2B5EF4-FFF2-40B4-BE49-F238E27FC236}">
                <a16:creationId xmlns:a16="http://schemas.microsoft.com/office/drawing/2014/main" id="{4366624D-C461-4AF9-9523-B213099F69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8172825"/>
            <a:ext cx="688907" cy="688907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00A3F2B0-3343-4E99-9D78-6BC977D41D3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8882154"/>
            <a:ext cx="1244502" cy="180588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F2BAAC3E-7F80-48C7-AFEA-F5A65E58A2F0}"/>
              </a:ext>
            </a:extLst>
          </p:cNvPr>
          <p:cNvSpPr txBox="1"/>
          <p:nvPr/>
        </p:nvSpPr>
        <p:spPr>
          <a:xfrm>
            <a:off x="2424330" y="908316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1DA2DA1-8852-4E92-ACD2-ED3FADBEE499}"/>
              </a:ext>
            </a:extLst>
          </p:cNvPr>
          <p:cNvSpPr txBox="1"/>
          <p:nvPr/>
        </p:nvSpPr>
        <p:spPr>
          <a:xfrm>
            <a:off x="1628349" y="2318773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>
                <a:latin typeface="a고딕14" panose="02020600000000000000" pitchFamily="18" charset="-127"/>
                <a:ea typeface="a고딕14" panose="02020600000000000000" pitchFamily="18" charset="-127"/>
              </a:rPr>
              <a:t>오경식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2676AC-89FE-4415-A647-3DE86064456D}"/>
              </a:ext>
            </a:extLst>
          </p:cNvPr>
          <p:cNvSpPr txBox="1"/>
          <p:nvPr/>
        </p:nvSpPr>
        <p:spPr>
          <a:xfrm>
            <a:off x="1624144" y="2916878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>
                <a:latin typeface="a고딕14" panose="02020600000000000000" pitchFamily="18" charset="-127"/>
                <a:ea typeface="a고딕14" panose="02020600000000000000" pitchFamily="18" charset="-127"/>
              </a:rPr>
              <a:t>이동엽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9571F5D-58A6-4C95-8EE0-C5929CF36FCC}"/>
              </a:ext>
            </a:extLst>
          </p:cNvPr>
          <p:cNvSpPr txBox="1"/>
          <p:nvPr/>
        </p:nvSpPr>
        <p:spPr>
          <a:xfrm>
            <a:off x="1624144" y="3560111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4" panose="02020600000000000000" pitchFamily="18" charset="-127"/>
                <a:ea typeface="a고딕14" panose="02020600000000000000" pitchFamily="18" charset="-127"/>
              </a:rPr>
              <a:t>김진성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0E9D476-26F4-49A7-801B-28AEAEC714C4}"/>
              </a:ext>
            </a:extLst>
          </p:cNvPr>
          <p:cNvSpPr txBox="1"/>
          <p:nvPr/>
        </p:nvSpPr>
        <p:spPr>
          <a:xfrm>
            <a:off x="2127548" y="3986115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>
                <a:latin typeface="a고딕14" panose="02020600000000000000" pitchFamily="18" charset="-127"/>
                <a:ea typeface="a고딕14" panose="02020600000000000000" pitchFamily="18" charset="-127"/>
              </a:rPr>
              <a:t>박나영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9DE708C-3D50-4AA8-8AC8-B1B6C17B244F}"/>
              </a:ext>
            </a:extLst>
          </p:cNvPr>
          <p:cNvSpPr txBox="1"/>
          <p:nvPr/>
        </p:nvSpPr>
        <p:spPr>
          <a:xfrm>
            <a:off x="1615278" y="4584630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>
                <a:latin typeface="a고딕14" panose="02020600000000000000" pitchFamily="18" charset="-127"/>
                <a:ea typeface="a고딕14" panose="02020600000000000000" pitchFamily="18" charset="-127"/>
              </a:rPr>
              <a:t>이경은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571375C-38C4-4844-B5E3-B0311BB3CDEE}"/>
              </a:ext>
            </a:extLst>
          </p:cNvPr>
          <p:cNvSpPr txBox="1"/>
          <p:nvPr/>
        </p:nvSpPr>
        <p:spPr>
          <a:xfrm>
            <a:off x="1615278" y="5205664"/>
            <a:ext cx="778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>
                <a:latin typeface="a고딕14" panose="02020600000000000000" pitchFamily="18" charset="-127"/>
                <a:ea typeface="a고딕14" panose="02020600000000000000" pitchFamily="18" charset="-127"/>
              </a:rPr>
              <a:t>강동민</a:t>
            </a:r>
            <a:endParaRPr lang="ko-KR" altLang="en-US" sz="6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8B222DD-ABFB-4B0E-8D20-D4AE731E233E}"/>
              </a:ext>
            </a:extLst>
          </p:cNvPr>
          <p:cNvSpPr txBox="1"/>
          <p:nvPr/>
        </p:nvSpPr>
        <p:spPr>
          <a:xfrm>
            <a:off x="2209582" y="3321928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6445108-19F6-49A3-B719-0C5C0766C85E}"/>
              </a:ext>
            </a:extLst>
          </p:cNvPr>
          <p:cNvSpPr txBox="1"/>
          <p:nvPr/>
        </p:nvSpPr>
        <p:spPr>
          <a:xfrm>
            <a:off x="2711550" y="3753398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댓글 예시입니다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70D3D16-6BCE-44AA-853C-9146120BE5B7}"/>
              </a:ext>
            </a:extLst>
          </p:cNvPr>
          <p:cNvSpPr txBox="1"/>
          <p:nvPr/>
        </p:nvSpPr>
        <p:spPr>
          <a:xfrm>
            <a:off x="2203346" y="2676254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224F42B-EBB4-45EB-86CA-CA8CEC6B7F2B}"/>
              </a:ext>
            </a:extLst>
          </p:cNvPr>
          <p:cNvSpPr txBox="1"/>
          <p:nvPr/>
        </p:nvSpPr>
        <p:spPr>
          <a:xfrm>
            <a:off x="2220104" y="4973947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684EB7F-DB43-4A23-A656-B34A1FEFDE60}"/>
              </a:ext>
            </a:extLst>
          </p:cNvPr>
          <p:cNvSpPr txBox="1"/>
          <p:nvPr/>
        </p:nvSpPr>
        <p:spPr>
          <a:xfrm>
            <a:off x="2220104" y="4387093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7D33A3E-35D0-4356-92EC-2D7D633BCFCC}"/>
              </a:ext>
            </a:extLst>
          </p:cNvPr>
          <p:cNvSpPr txBox="1"/>
          <p:nvPr/>
        </p:nvSpPr>
        <p:spPr>
          <a:xfrm>
            <a:off x="2209582" y="2112367"/>
            <a:ext cx="353404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</a:p>
        </p:txBody>
      </p:sp>
      <p:sp>
        <p:nvSpPr>
          <p:cNvPr id="95" name="화살표: 갈매기형 수장 94">
            <a:extLst>
              <a:ext uri="{FF2B5EF4-FFF2-40B4-BE49-F238E27FC236}">
                <a16:creationId xmlns:a16="http://schemas.microsoft.com/office/drawing/2014/main" id="{5D92E23F-B102-49CE-92F3-3A555E6F1265}"/>
              </a:ext>
            </a:extLst>
          </p:cNvPr>
          <p:cNvSpPr/>
          <p:nvPr/>
        </p:nvSpPr>
        <p:spPr>
          <a:xfrm rot="16200000">
            <a:off x="3965755" y="5440530"/>
            <a:ext cx="176426" cy="336182"/>
          </a:xfrm>
          <a:prstGeom prst="chevron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688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sp>
        <p:nvSpPr>
          <p:cNvPr id="64" name="원형: 비어 있음 63">
            <a:extLst>
              <a:ext uri="{FF2B5EF4-FFF2-40B4-BE49-F238E27FC236}">
                <a16:creationId xmlns:a16="http://schemas.microsoft.com/office/drawing/2014/main" id="{A0B58C7E-9355-423B-8352-9DA6F97FA35D}"/>
              </a:ext>
            </a:extLst>
          </p:cNvPr>
          <p:cNvSpPr/>
          <p:nvPr/>
        </p:nvSpPr>
        <p:spPr>
          <a:xfrm>
            <a:off x="1473044" y="3386473"/>
            <a:ext cx="676656" cy="676656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B3F3AA-38BC-4C85-A65F-02D43475043A}"/>
              </a:ext>
            </a:extLst>
          </p:cNvPr>
          <p:cNvSpPr/>
          <p:nvPr/>
        </p:nvSpPr>
        <p:spPr>
          <a:xfrm>
            <a:off x="5815526" y="6402890"/>
            <a:ext cx="540325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목록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F40E201-300C-4409-905B-E8586728AA0A}"/>
              </a:ext>
            </a:extLst>
          </p:cNvPr>
          <p:cNvSpPr/>
          <p:nvPr/>
        </p:nvSpPr>
        <p:spPr>
          <a:xfrm>
            <a:off x="1979872" y="1508760"/>
            <a:ext cx="2859390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예시입니다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4D5C304-2D48-4149-A1FF-CF964C682A45}"/>
              </a:ext>
            </a:extLst>
          </p:cNvPr>
          <p:cNvSpPr/>
          <p:nvPr/>
        </p:nvSpPr>
        <p:spPr>
          <a:xfrm>
            <a:off x="1646997" y="150876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제목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7DF9980F-B3A2-439C-8051-B84E5E52BEE4}"/>
              </a:ext>
            </a:extLst>
          </p:cNvPr>
          <p:cNvSpPr/>
          <p:nvPr/>
        </p:nvSpPr>
        <p:spPr>
          <a:xfrm>
            <a:off x="1991114" y="1857398"/>
            <a:ext cx="4237167" cy="333944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833F1FB-E8DC-4CF9-92CA-14376CE78F94}"/>
              </a:ext>
            </a:extLst>
          </p:cNvPr>
          <p:cNvSpPr/>
          <p:nvPr/>
        </p:nvSpPr>
        <p:spPr>
          <a:xfrm>
            <a:off x="1646997" y="1861230"/>
            <a:ext cx="344118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내용</a:t>
            </a:r>
          </a:p>
        </p:txBody>
      </p:sp>
      <p:pic>
        <p:nvPicPr>
          <p:cNvPr id="77" name="그림 76">
            <a:extLst>
              <a:ext uri="{FF2B5EF4-FFF2-40B4-BE49-F238E27FC236}">
                <a16:creationId xmlns:a16="http://schemas.microsoft.com/office/drawing/2014/main" id="{9D27ED38-DE64-43A5-A261-F02A808D28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8117549"/>
            <a:ext cx="688907" cy="688907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1A27D208-114C-4144-9970-2301DBA78A3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8826878"/>
            <a:ext cx="1244502" cy="180588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5562BAFC-4778-4CC4-A11B-5534DE9D1224}"/>
              </a:ext>
            </a:extLst>
          </p:cNvPr>
          <p:cNvSpPr txBox="1"/>
          <p:nvPr/>
        </p:nvSpPr>
        <p:spPr>
          <a:xfrm>
            <a:off x="2424330" y="9027888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4F5BBE6-90D1-4F31-A791-C3C689C64B37}"/>
              </a:ext>
            </a:extLst>
          </p:cNvPr>
          <p:cNvSpPr/>
          <p:nvPr/>
        </p:nvSpPr>
        <p:spPr>
          <a:xfrm>
            <a:off x="4932572" y="1514855"/>
            <a:ext cx="419716" cy="24453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작성자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87F1CD1-569D-4E05-952E-6E90C8A1DDA6}"/>
              </a:ext>
            </a:extLst>
          </p:cNvPr>
          <p:cNvSpPr/>
          <p:nvPr/>
        </p:nvSpPr>
        <p:spPr>
          <a:xfrm>
            <a:off x="5352288" y="1516380"/>
            <a:ext cx="875993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디자인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26266E-6CAD-4C5A-888E-6592358E8394}"/>
              </a:ext>
            </a:extLst>
          </p:cNvPr>
          <p:cNvSpPr/>
          <p:nvPr/>
        </p:nvSpPr>
        <p:spPr>
          <a:xfrm>
            <a:off x="2026486" y="1908098"/>
            <a:ext cx="3429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2" panose="02020600000000000000" pitchFamily="18" charset="-127"/>
                <a:ea typeface="a고딕12" panose="02020600000000000000" pitchFamily="18" charset="-127"/>
              </a:rPr>
              <a:t>예시입니다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CD5143B-9D1C-486D-87B3-8D97D2B1ABCA}"/>
              </a:ext>
            </a:extLst>
          </p:cNvPr>
          <p:cNvSpPr/>
          <p:nvPr/>
        </p:nvSpPr>
        <p:spPr>
          <a:xfrm>
            <a:off x="1646997" y="5376531"/>
            <a:ext cx="344118" cy="31616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첨부</a:t>
            </a:r>
            <a:endParaRPr lang="en-US" altLang="ko-KR" sz="7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ctr"/>
            <a:r>
              <a:rPr lang="ko-KR" altLang="en-US" sz="700" dirty="0">
                <a:latin typeface="a고딕11" panose="02020600000000000000" pitchFamily="18" charset="-127"/>
                <a:ea typeface="a고딕11" panose="02020600000000000000" pitchFamily="18" charset="-127"/>
              </a:rPr>
              <a:t>파일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C9AF3A8-6243-412D-BCE8-D01EB06A8F93}"/>
              </a:ext>
            </a:extLst>
          </p:cNvPr>
          <p:cNvSpPr/>
          <p:nvPr/>
        </p:nvSpPr>
        <p:spPr>
          <a:xfrm>
            <a:off x="1991114" y="5383331"/>
            <a:ext cx="4237167" cy="639958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10F651-5912-45BF-BB5B-205DA2A39883}"/>
              </a:ext>
            </a:extLst>
          </p:cNvPr>
          <p:cNvSpPr txBox="1"/>
          <p:nvPr/>
        </p:nvSpPr>
        <p:spPr>
          <a:xfrm>
            <a:off x="2026486" y="5419195"/>
            <a:ext cx="3660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예시입니다</a:t>
            </a:r>
            <a:r>
              <a:rPr lang="en-US" altLang="ko-KR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.pptx</a:t>
            </a:r>
          </a:p>
          <a:p>
            <a:r>
              <a:rPr lang="ko-KR" altLang="en-US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예시라고</a:t>
            </a:r>
            <a:r>
              <a:rPr lang="en-US" altLang="ko-KR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.</a:t>
            </a:r>
            <a:r>
              <a:rPr lang="en-US" altLang="ko-KR" sz="900" u="sng" dirty="0" err="1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hwp</a:t>
            </a:r>
            <a:r>
              <a:rPr lang="en-US" altLang="ko-KR" sz="900" dirty="0">
                <a:solidFill>
                  <a:schemeClr val="bg2">
                    <a:lumMod val="10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                                                         </a:t>
            </a:r>
            <a:endParaRPr lang="ko-KR" altLang="en-US" sz="900" dirty="0">
              <a:solidFill>
                <a:schemeClr val="bg2">
                  <a:lumMod val="10000"/>
                </a:schemeClr>
              </a:solidFill>
              <a:latin typeface="a고딕10" panose="02020600000000000000" pitchFamily="18" charset="-127"/>
              <a:ea typeface="a고딕10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50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하늘, 실외, 건물, 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C0DAE5EE-E9E7-4E67-8A98-FDE76E70B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t="19413" r="764" b="19967"/>
          <a:stretch/>
        </p:blipFill>
        <p:spPr>
          <a:xfrm>
            <a:off x="444" y="0"/>
            <a:ext cx="6857556" cy="42214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65C705-155B-4D1A-9638-086C71C67F87}"/>
              </a:ext>
            </a:extLst>
          </p:cNvPr>
          <p:cNvSpPr/>
          <p:nvPr/>
        </p:nvSpPr>
        <p:spPr>
          <a:xfrm>
            <a:off x="0" y="0"/>
            <a:ext cx="6858000" cy="422148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FC17701-EA7D-48E4-9E9F-8163B17F0E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98E27-8E9A-4131-895A-695BF55C0063}"/>
              </a:ext>
            </a:extLst>
          </p:cNvPr>
          <p:cNvSpPr txBox="1"/>
          <p:nvPr/>
        </p:nvSpPr>
        <p:spPr>
          <a:xfrm>
            <a:off x="865476" y="355259"/>
            <a:ext cx="31931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F371C-D911-492D-8A51-5FC36A58CA5F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0A2E79-4044-46A2-84D3-8A53550E6C39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5F1FF17-809B-43E6-8EA5-AEAB45B50CFE}"/>
              </a:ext>
            </a:extLst>
          </p:cNvPr>
          <p:cNvSpPr/>
          <p:nvPr/>
        </p:nvSpPr>
        <p:spPr>
          <a:xfrm>
            <a:off x="3157698" y="2141220"/>
            <a:ext cx="97536" cy="975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3585BE7-5919-441A-AF49-F1E9FA4B8310}"/>
              </a:ext>
            </a:extLst>
          </p:cNvPr>
          <p:cNvSpPr/>
          <p:nvPr/>
        </p:nvSpPr>
        <p:spPr>
          <a:xfrm>
            <a:off x="3380232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D545240-AD98-44D3-A24D-BA2F97796C9C}"/>
              </a:ext>
            </a:extLst>
          </p:cNvPr>
          <p:cNvSpPr/>
          <p:nvPr/>
        </p:nvSpPr>
        <p:spPr>
          <a:xfrm>
            <a:off x="3602766" y="2141220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D300A21C-209F-4A99-97DD-3BACB7723A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52" y="1099830"/>
            <a:ext cx="425182" cy="425182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D1214B-7143-4424-A165-8797C9A97F00}"/>
              </a:ext>
            </a:extLst>
          </p:cNvPr>
          <p:cNvSpPr/>
          <p:nvPr/>
        </p:nvSpPr>
        <p:spPr>
          <a:xfrm>
            <a:off x="2846040" y="3578504"/>
            <a:ext cx="1163340" cy="322110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02A719-BA0F-4EBE-A16F-F2631F915565}"/>
              </a:ext>
            </a:extLst>
          </p:cNvPr>
          <p:cNvSpPr txBox="1"/>
          <p:nvPr/>
        </p:nvSpPr>
        <p:spPr>
          <a:xfrm>
            <a:off x="2896636" y="3613099"/>
            <a:ext cx="10647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신입 회원모집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923162-FC90-48B6-BCDC-CAA4190C7A52}"/>
              </a:ext>
            </a:extLst>
          </p:cNvPr>
          <p:cNvSpPr txBox="1"/>
          <p:nvPr/>
        </p:nvSpPr>
        <p:spPr>
          <a:xfrm>
            <a:off x="1080750" y="1499377"/>
            <a:ext cx="469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Hello Interface!</a:t>
            </a:r>
            <a:endParaRPr lang="ko-KR" altLang="en-US" sz="28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EB2317-B572-4074-9AD4-B15E715DB120}"/>
              </a:ext>
            </a:extLst>
          </p:cNvPr>
          <p:cNvSpPr txBox="1"/>
          <p:nvPr/>
        </p:nvSpPr>
        <p:spPr>
          <a:xfrm>
            <a:off x="1376637" y="2415471"/>
            <a:ext cx="4102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학술동아리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공학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컴퓨터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자바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#C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언어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파이썬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 err="1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아두이노</a:t>
            </a:r>
            <a:endParaRPr lang="en-US" altLang="ko-KR" sz="12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학생회관</a:t>
            </a:r>
            <a:r>
              <a:rPr lang="en-US" altLang="ko-KR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#518</a:t>
            </a:r>
            <a:r>
              <a:rPr lang="ko-KR" altLang="en-US" sz="12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호</a:t>
            </a:r>
            <a:endParaRPr lang="en-US" altLang="ko-KR" sz="12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6195EC1-B967-4F74-B04F-74FA45E62E54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62BB1F66-454D-4CAA-9D5D-0A1EE310C1D3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5E2B315-5CAF-46CF-9051-986CC81D21C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83706B-A4EE-4BC7-A41A-53D1E6C0B01B}"/>
              </a:ext>
            </a:extLst>
          </p:cNvPr>
          <p:cNvSpPr txBox="1"/>
          <p:nvPr/>
        </p:nvSpPr>
        <p:spPr>
          <a:xfrm>
            <a:off x="5932204" y="384472"/>
            <a:ext cx="4909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19A344-F66A-4A76-9EDC-9FBDF80E1D20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8B56FF2A-D849-457B-8423-9D4B5E770D8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42" y="10017515"/>
            <a:ext cx="688907" cy="68890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FDD5B0EC-D47A-4BCA-B1C8-14F12905D7F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6527" y="10726844"/>
            <a:ext cx="1244502" cy="18058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248EA77E-CD9C-440E-9423-A8670135A005}"/>
              </a:ext>
            </a:extLst>
          </p:cNvPr>
          <p:cNvSpPr txBox="1"/>
          <p:nvPr/>
        </p:nvSpPr>
        <p:spPr>
          <a:xfrm>
            <a:off x="2421391" y="1092785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BB6FE0E-F774-45BB-9D48-5FCA3E460DFA}"/>
              </a:ext>
            </a:extLst>
          </p:cNvPr>
          <p:cNvSpPr txBox="1"/>
          <p:nvPr/>
        </p:nvSpPr>
        <p:spPr>
          <a:xfrm>
            <a:off x="2421391" y="11211289"/>
            <a:ext cx="2015217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>
                <a:latin typeface="a고딕15" panose="02020600000000000000" pitchFamily="18" charset="-127"/>
                <a:ea typeface="a고딕15" panose="02020600000000000000" pitchFamily="18" charset="-127"/>
              </a:rPr>
              <a:t>인터페이스 홈 개발</a:t>
            </a:r>
            <a:endParaRPr lang="en-US" altLang="ko-KR" sz="7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팀장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강동민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팀원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|</a:t>
            </a:r>
          </a:p>
          <a:p>
            <a:pPr algn="ctr"/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30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기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  <a:p>
            <a:pPr algn="ctr"/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김진성 오경식 이경은 박나영 이동엽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E16C302-F7A2-41FC-B602-DC339ABF6140}"/>
              </a:ext>
            </a:extLst>
          </p:cNvPr>
          <p:cNvSpPr txBox="1"/>
          <p:nvPr/>
        </p:nvSpPr>
        <p:spPr>
          <a:xfrm>
            <a:off x="2948806" y="4517025"/>
            <a:ext cx="960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</a:t>
            </a:r>
          </a:p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9" name="육각형 48">
            <a:extLst>
              <a:ext uri="{FF2B5EF4-FFF2-40B4-BE49-F238E27FC236}">
                <a16:creationId xmlns:a16="http://schemas.microsoft.com/office/drawing/2014/main" id="{01AF027B-4590-4536-A1F7-2F13A53F6FC5}"/>
              </a:ext>
            </a:extLst>
          </p:cNvPr>
          <p:cNvSpPr/>
          <p:nvPr/>
        </p:nvSpPr>
        <p:spPr>
          <a:xfrm>
            <a:off x="2519244" y="5303413"/>
            <a:ext cx="1839397" cy="1185266"/>
          </a:xfrm>
          <a:prstGeom prst="hexagon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61C12D5-3B70-4EBC-B44C-E67C74F3F527}"/>
              </a:ext>
            </a:extLst>
          </p:cNvPr>
          <p:cNvSpPr txBox="1"/>
          <p:nvPr/>
        </p:nvSpPr>
        <p:spPr>
          <a:xfrm>
            <a:off x="2672333" y="6705937"/>
            <a:ext cx="1513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학생회관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518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호</a:t>
            </a:r>
          </a:p>
        </p:txBody>
      </p:sp>
      <p:sp>
        <p:nvSpPr>
          <p:cNvPr id="51" name="육각형 50">
            <a:extLst>
              <a:ext uri="{FF2B5EF4-FFF2-40B4-BE49-F238E27FC236}">
                <a16:creationId xmlns:a16="http://schemas.microsoft.com/office/drawing/2014/main" id="{86E91A55-3A7D-42FC-A8D1-C503303CF1D9}"/>
              </a:ext>
            </a:extLst>
          </p:cNvPr>
          <p:cNvSpPr/>
          <p:nvPr/>
        </p:nvSpPr>
        <p:spPr>
          <a:xfrm>
            <a:off x="2519243" y="5303413"/>
            <a:ext cx="1839397" cy="1185266"/>
          </a:xfrm>
          <a:prstGeom prst="hexagon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2" name="그림 51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38567DDC-986E-4FDE-904E-582B27CEEB9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5725522"/>
            <a:ext cx="557196" cy="440688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241AF717-AF19-43F6-A15C-9727DC2B48DF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778497" y="7551823"/>
            <a:ext cx="667278" cy="61377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D636FDE3-A548-4152-B586-7A335E5500F9}"/>
              </a:ext>
            </a:extLst>
          </p:cNvPr>
          <p:cNvSpPr txBox="1"/>
          <p:nvPr/>
        </p:nvSpPr>
        <p:spPr>
          <a:xfrm>
            <a:off x="1587068" y="8222796"/>
            <a:ext cx="1717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http://www?</a:t>
            </a:r>
          </a:p>
          <a:p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페이스북 메시지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</a:t>
            </a: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????????????</a:t>
            </a:r>
          </a:p>
          <a:p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예정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???????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3C35192-9D29-466A-AEE4-2C4D9AD84599}"/>
              </a:ext>
            </a:extLst>
          </p:cNvPr>
          <p:cNvSpPr txBox="1"/>
          <p:nvPr/>
        </p:nvSpPr>
        <p:spPr>
          <a:xfrm>
            <a:off x="3704230" y="8222796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30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회장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김하늬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010-1234-5678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D7F28EB-5BE9-4FA2-8259-19546A427E9D}"/>
              </a:ext>
            </a:extLst>
          </p:cNvPr>
          <p:cNvSpPr txBox="1"/>
          <p:nvPr/>
        </p:nvSpPr>
        <p:spPr>
          <a:xfrm>
            <a:off x="3716422" y="8865664"/>
            <a:ext cx="171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26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고문 </a:t>
            </a:r>
            <a:r>
              <a:rPr lang="ko-KR" altLang="en-US" sz="12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ㅇㅇㅇ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010-9876-5432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B938E077-471B-4CB3-84D8-67F4B7A03880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666"/>
          <a:stretch/>
        </p:blipFill>
        <p:spPr>
          <a:xfrm>
            <a:off x="4230675" y="7587336"/>
            <a:ext cx="688907" cy="546533"/>
          </a:xfrm>
          <a:prstGeom prst="rect">
            <a:avLst/>
          </a:prstGeom>
          <a:noFill/>
          <a:effectLst>
            <a:glow rad="76200">
              <a:srgbClr val="306393">
                <a:alpha val="7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45179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육각형 35">
            <a:extLst>
              <a:ext uri="{FF2B5EF4-FFF2-40B4-BE49-F238E27FC236}">
                <a16:creationId xmlns:a16="http://schemas.microsoft.com/office/drawing/2014/main" id="{B27D466D-DFAB-4384-B7CE-9EBF9BC3A0A2}"/>
              </a:ext>
            </a:extLst>
          </p:cNvPr>
          <p:cNvSpPr/>
          <p:nvPr/>
        </p:nvSpPr>
        <p:spPr>
          <a:xfrm>
            <a:off x="1153122" y="10867921"/>
            <a:ext cx="1374908" cy="118526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2" name="육각형 31">
            <a:extLst>
              <a:ext uri="{FF2B5EF4-FFF2-40B4-BE49-F238E27FC236}">
                <a16:creationId xmlns:a16="http://schemas.microsoft.com/office/drawing/2014/main" id="{406E1BD5-01FF-483F-AB8D-158E3A774B09}"/>
              </a:ext>
            </a:extLst>
          </p:cNvPr>
          <p:cNvSpPr/>
          <p:nvPr/>
        </p:nvSpPr>
        <p:spPr>
          <a:xfrm>
            <a:off x="1153122" y="9197413"/>
            <a:ext cx="1374908" cy="1185266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87194D2-7945-494E-9C3E-DE8C1A9E0519}"/>
              </a:ext>
            </a:extLst>
          </p:cNvPr>
          <p:cNvSpPr/>
          <p:nvPr/>
        </p:nvSpPr>
        <p:spPr>
          <a:xfrm>
            <a:off x="3602766" y="4275522"/>
            <a:ext cx="97536" cy="97536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pic>
        <p:nvPicPr>
          <p:cNvPr id="44" name="그림 43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8B59CCCB-8F02-4E81-881B-CCBD20F5374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712" y="2068360"/>
            <a:ext cx="822766" cy="65072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25022F31-3190-4B24-BAAD-93681E2C6D6E}"/>
              </a:ext>
            </a:extLst>
          </p:cNvPr>
          <p:cNvSpPr txBox="1"/>
          <p:nvPr/>
        </p:nvSpPr>
        <p:spPr>
          <a:xfrm>
            <a:off x="1535372" y="2905247"/>
            <a:ext cx="37863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INTERFACE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는 세종대학교 컴퓨터 연구회로서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</a:p>
          <a:p>
            <a:pPr algn="ctr"/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199x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년 창설되어 올해 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31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기 회원을 모집하고 있습니다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  <a:p>
            <a:pPr algn="ctr"/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세종대학교 학생회관 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518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호에 위치하고 있으며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</a:t>
            </a: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컴퓨터에 대한 전반적인 지식을 습득하여 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이를 활용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극대화 하는 능력을 기를 수 있도록 </a:t>
            </a:r>
            <a:endParaRPr lang="en-US" altLang="ko-KR" sz="12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각종 프로그램을 실행하고 있습니다</a:t>
            </a:r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AB3162-E13B-4057-8225-4C25A6F7AF4B}"/>
              </a:ext>
            </a:extLst>
          </p:cNvPr>
          <p:cNvSpPr txBox="1"/>
          <p:nvPr/>
        </p:nvSpPr>
        <p:spPr>
          <a:xfrm>
            <a:off x="2806305" y="151286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B701A9-72F8-4F95-8101-98E3CCE80C4E}"/>
              </a:ext>
            </a:extLst>
          </p:cNvPr>
          <p:cNvSpPr txBox="1"/>
          <p:nvPr/>
        </p:nvSpPr>
        <p:spPr>
          <a:xfrm>
            <a:off x="2334651" y="5121322"/>
            <a:ext cx="2188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Club Activities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9" name="육각형 8">
            <a:extLst>
              <a:ext uri="{FF2B5EF4-FFF2-40B4-BE49-F238E27FC236}">
                <a16:creationId xmlns:a16="http://schemas.microsoft.com/office/drawing/2014/main" id="{75461D0F-FE95-4F7D-828C-4F735FA5064C}"/>
              </a:ext>
            </a:extLst>
          </p:cNvPr>
          <p:cNvSpPr/>
          <p:nvPr/>
        </p:nvSpPr>
        <p:spPr>
          <a:xfrm>
            <a:off x="1175168" y="5876819"/>
            <a:ext cx="1374908" cy="1185266"/>
          </a:xfrm>
          <a:prstGeom prst="hexagon">
            <a:avLst/>
          </a:prstGeom>
          <a:blipFill>
            <a:blip r:embed="rId7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49" name="육각형 48">
            <a:extLst>
              <a:ext uri="{FF2B5EF4-FFF2-40B4-BE49-F238E27FC236}">
                <a16:creationId xmlns:a16="http://schemas.microsoft.com/office/drawing/2014/main" id="{8E5572C0-B4E6-4AA3-8711-C0F29676C3B2}"/>
              </a:ext>
            </a:extLst>
          </p:cNvPr>
          <p:cNvSpPr/>
          <p:nvPr/>
        </p:nvSpPr>
        <p:spPr>
          <a:xfrm>
            <a:off x="1155256" y="7526905"/>
            <a:ext cx="1374908" cy="1185266"/>
          </a:xfrm>
          <a:prstGeom prst="hexagon">
            <a:avLst/>
          </a:prstGeom>
          <a:blipFill>
            <a:blip r:embed="rId8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2" name="육각형 51">
            <a:extLst>
              <a:ext uri="{FF2B5EF4-FFF2-40B4-BE49-F238E27FC236}">
                <a16:creationId xmlns:a16="http://schemas.microsoft.com/office/drawing/2014/main" id="{F05E1D2E-2C7A-4699-9364-8E4E518CECB3}"/>
              </a:ext>
            </a:extLst>
          </p:cNvPr>
          <p:cNvSpPr/>
          <p:nvPr/>
        </p:nvSpPr>
        <p:spPr>
          <a:xfrm>
            <a:off x="1175168" y="5876819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3271EF-4A90-4A1D-B1C5-B8F19470843B}"/>
              </a:ext>
            </a:extLst>
          </p:cNvPr>
          <p:cNvSpPr/>
          <p:nvPr/>
        </p:nvSpPr>
        <p:spPr>
          <a:xfrm>
            <a:off x="1494827" y="6341639"/>
            <a:ext cx="73559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스터디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4" name="육각형 53">
            <a:extLst>
              <a:ext uri="{FF2B5EF4-FFF2-40B4-BE49-F238E27FC236}">
                <a16:creationId xmlns:a16="http://schemas.microsoft.com/office/drawing/2014/main" id="{BB0BBB73-D6A7-4CA1-8C8E-53A8AB3A0062}"/>
              </a:ext>
            </a:extLst>
          </p:cNvPr>
          <p:cNvSpPr/>
          <p:nvPr/>
        </p:nvSpPr>
        <p:spPr>
          <a:xfrm>
            <a:off x="1163050" y="7537116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62E228D-6281-4094-9038-6539EB7ED21F}"/>
              </a:ext>
            </a:extLst>
          </p:cNvPr>
          <p:cNvSpPr/>
          <p:nvPr/>
        </p:nvSpPr>
        <p:spPr>
          <a:xfrm>
            <a:off x="1450485" y="7898916"/>
            <a:ext cx="852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BACA412-30FD-4D60-A5CB-B390E7638037}"/>
              </a:ext>
            </a:extLst>
          </p:cNvPr>
          <p:cNvSpPr txBox="1"/>
          <p:nvPr/>
        </p:nvSpPr>
        <p:spPr>
          <a:xfrm>
            <a:off x="2996776" y="6053953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C</a:t>
            </a:r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언어</a:t>
            </a:r>
            <a:r>
              <a:rPr lang="en-US" altLang="ko-KR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/</a:t>
            </a:r>
            <a:r>
              <a:rPr lang="ko-KR" altLang="en-US" sz="2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파이썬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33" name="육각형 32">
            <a:extLst>
              <a:ext uri="{FF2B5EF4-FFF2-40B4-BE49-F238E27FC236}">
                <a16:creationId xmlns:a16="http://schemas.microsoft.com/office/drawing/2014/main" id="{67706A70-97E4-4CD6-9C8E-A32FEC8C6BE2}"/>
              </a:ext>
            </a:extLst>
          </p:cNvPr>
          <p:cNvSpPr/>
          <p:nvPr/>
        </p:nvSpPr>
        <p:spPr>
          <a:xfrm>
            <a:off x="1155256" y="9197413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4" name="육각형 33">
            <a:extLst>
              <a:ext uri="{FF2B5EF4-FFF2-40B4-BE49-F238E27FC236}">
                <a16:creationId xmlns:a16="http://schemas.microsoft.com/office/drawing/2014/main" id="{0972B33C-F303-4C40-A97F-4B4B128EBEB3}"/>
              </a:ext>
            </a:extLst>
          </p:cNvPr>
          <p:cNvSpPr/>
          <p:nvPr/>
        </p:nvSpPr>
        <p:spPr>
          <a:xfrm>
            <a:off x="1153122" y="10867921"/>
            <a:ext cx="1374908" cy="1185266"/>
          </a:xfrm>
          <a:prstGeom prst="hexagon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705B0F-27A0-472A-8842-B4D7B33C87A1}"/>
              </a:ext>
            </a:extLst>
          </p:cNvPr>
          <p:cNvSpPr txBox="1"/>
          <p:nvPr/>
        </p:nvSpPr>
        <p:spPr>
          <a:xfrm>
            <a:off x="1218325" y="9564319"/>
            <a:ext cx="1244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방학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F3CA765-780A-4CE6-9CA9-05C0355CC8E4}"/>
              </a:ext>
            </a:extLst>
          </p:cNvPr>
          <p:cNvSpPr txBox="1"/>
          <p:nvPr/>
        </p:nvSpPr>
        <p:spPr>
          <a:xfrm>
            <a:off x="1218325" y="11229720"/>
            <a:ext cx="1244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학술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세미나</a:t>
            </a:r>
            <a:endParaRPr lang="en-US" altLang="ko-KR" sz="12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01EC09F-BE78-46CC-90C7-666CE1A5CBA6}"/>
              </a:ext>
            </a:extLst>
          </p:cNvPr>
          <p:cNvSpPr txBox="1"/>
          <p:nvPr/>
        </p:nvSpPr>
        <p:spPr>
          <a:xfrm>
            <a:off x="3023712" y="7714249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프로그래밍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7A07F5-40BA-401A-8544-FF671CD2A159}"/>
              </a:ext>
            </a:extLst>
          </p:cNvPr>
          <p:cNvSpPr txBox="1"/>
          <p:nvPr/>
        </p:nvSpPr>
        <p:spPr>
          <a:xfrm>
            <a:off x="2996776" y="9332087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자율 프로젝트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194D2A7-CC05-4DF5-A784-D357A7BE17D1}"/>
              </a:ext>
            </a:extLst>
          </p:cNvPr>
          <p:cNvSpPr txBox="1"/>
          <p:nvPr/>
        </p:nvSpPr>
        <p:spPr>
          <a:xfrm>
            <a:off x="2996776" y="10996594"/>
            <a:ext cx="3289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a고딕12" panose="02020600000000000000" pitchFamily="18" charset="-127"/>
                <a:ea typeface="a고딕12" panose="02020600000000000000" pitchFamily="18" charset="-127"/>
              </a:rPr>
              <a:t>선배님 초청</a:t>
            </a:r>
            <a:endParaRPr lang="en-US" altLang="ko-KR" sz="2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r>
              <a:rPr lang="en-US" altLang="ko-KR" sz="1200" dirty="0">
                <a:latin typeface="a고딕12" panose="02020600000000000000" pitchFamily="18" charset="-127"/>
                <a:ea typeface="a고딕12" panose="02020600000000000000" pitchFamily="18" charset="-127"/>
              </a:rPr>
              <a:t>Asdjfkldsajkflejiasd;klfjdskjaflkdjsa;lmfklsjfldkjaf;mgnfjkalekflsdl;akdljfkdsa;lm,vndflk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E7A2331-818C-49D9-ADB9-1ECA50FEF78C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217034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육각형 48">
            <a:extLst>
              <a:ext uri="{FF2B5EF4-FFF2-40B4-BE49-F238E27FC236}">
                <a16:creationId xmlns:a16="http://schemas.microsoft.com/office/drawing/2014/main" id="{12355F2C-1A10-4EA5-B887-DC3A0E15FDF2}"/>
              </a:ext>
            </a:extLst>
          </p:cNvPr>
          <p:cNvSpPr/>
          <p:nvPr/>
        </p:nvSpPr>
        <p:spPr>
          <a:xfrm>
            <a:off x="2362097" y="1328395"/>
            <a:ext cx="903132" cy="778562"/>
          </a:xfrm>
          <a:prstGeom prst="hexagon">
            <a:avLst/>
          </a:prstGeom>
          <a:solidFill>
            <a:srgbClr val="EBB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0" name="육각형 49">
            <a:extLst>
              <a:ext uri="{FF2B5EF4-FFF2-40B4-BE49-F238E27FC236}">
                <a16:creationId xmlns:a16="http://schemas.microsoft.com/office/drawing/2014/main" id="{072AF0B7-3368-420C-BBF9-2ABC6EC214A2}"/>
              </a:ext>
            </a:extLst>
          </p:cNvPr>
          <p:cNvSpPr/>
          <p:nvPr/>
        </p:nvSpPr>
        <p:spPr>
          <a:xfrm>
            <a:off x="3217409" y="1735326"/>
            <a:ext cx="504890" cy="435250"/>
          </a:xfrm>
          <a:prstGeom prst="hexagon">
            <a:avLst/>
          </a:prstGeom>
          <a:solidFill>
            <a:srgbClr val="D6B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1" name="육각형 50">
            <a:extLst>
              <a:ext uri="{FF2B5EF4-FFF2-40B4-BE49-F238E27FC236}">
                <a16:creationId xmlns:a16="http://schemas.microsoft.com/office/drawing/2014/main" id="{26FFE10E-7455-4FDA-A8D5-9295D9103100}"/>
              </a:ext>
            </a:extLst>
          </p:cNvPr>
          <p:cNvSpPr/>
          <p:nvPr/>
        </p:nvSpPr>
        <p:spPr>
          <a:xfrm>
            <a:off x="3217409" y="2202922"/>
            <a:ext cx="504890" cy="435250"/>
          </a:xfrm>
          <a:prstGeom prst="hexagon">
            <a:avLst/>
          </a:prstGeom>
          <a:solidFill>
            <a:srgbClr val="8CA2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2" name="육각형 51">
            <a:extLst>
              <a:ext uri="{FF2B5EF4-FFF2-40B4-BE49-F238E27FC236}">
                <a16:creationId xmlns:a16="http://schemas.microsoft.com/office/drawing/2014/main" id="{BC78D185-D376-4263-86B6-8ECD3E77B0BE}"/>
              </a:ext>
            </a:extLst>
          </p:cNvPr>
          <p:cNvSpPr/>
          <p:nvPr/>
        </p:nvSpPr>
        <p:spPr>
          <a:xfrm>
            <a:off x="3658766" y="1491388"/>
            <a:ext cx="504890" cy="435250"/>
          </a:xfrm>
          <a:prstGeom prst="hexagon">
            <a:avLst/>
          </a:prstGeom>
          <a:solidFill>
            <a:srgbClr val="CABC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3" name="육각형 52">
            <a:extLst>
              <a:ext uri="{FF2B5EF4-FFF2-40B4-BE49-F238E27FC236}">
                <a16:creationId xmlns:a16="http://schemas.microsoft.com/office/drawing/2014/main" id="{F1516725-8009-4BEC-8C38-E78E5BF33942}"/>
              </a:ext>
            </a:extLst>
          </p:cNvPr>
          <p:cNvSpPr/>
          <p:nvPr/>
        </p:nvSpPr>
        <p:spPr>
          <a:xfrm>
            <a:off x="3661447" y="1965666"/>
            <a:ext cx="504890" cy="435250"/>
          </a:xfrm>
          <a:prstGeom prst="hexagon">
            <a:avLst/>
          </a:prstGeom>
          <a:solidFill>
            <a:srgbClr val="AA9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4" name="육각형 53">
            <a:extLst>
              <a:ext uri="{FF2B5EF4-FFF2-40B4-BE49-F238E27FC236}">
                <a16:creationId xmlns:a16="http://schemas.microsoft.com/office/drawing/2014/main" id="{43C92EEA-BFCB-4E0D-BC9E-CE5C053E2842}"/>
              </a:ext>
            </a:extLst>
          </p:cNvPr>
          <p:cNvSpPr/>
          <p:nvPr/>
        </p:nvSpPr>
        <p:spPr>
          <a:xfrm>
            <a:off x="3213853" y="1245843"/>
            <a:ext cx="504890" cy="435250"/>
          </a:xfrm>
          <a:prstGeom prst="hexagon">
            <a:avLst/>
          </a:prstGeom>
          <a:solidFill>
            <a:srgbClr val="6CA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육각형 54">
            <a:extLst>
              <a:ext uri="{FF2B5EF4-FFF2-40B4-BE49-F238E27FC236}">
                <a16:creationId xmlns:a16="http://schemas.microsoft.com/office/drawing/2014/main" id="{8389D088-BD81-4D4D-8DF9-7D162F720212}"/>
              </a:ext>
            </a:extLst>
          </p:cNvPr>
          <p:cNvSpPr/>
          <p:nvPr/>
        </p:nvSpPr>
        <p:spPr>
          <a:xfrm>
            <a:off x="2683914" y="2424134"/>
            <a:ext cx="599669" cy="516956"/>
          </a:xfrm>
          <a:prstGeom prst="hexagon">
            <a:avLst/>
          </a:prstGeom>
          <a:solidFill>
            <a:srgbClr val="EEC4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6" name="육각형 55">
            <a:extLst>
              <a:ext uri="{FF2B5EF4-FFF2-40B4-BE49-F238E27FC236}">
                <a16:creationId xmlns:a16="http://schemas.microsoft.com/office/drawing/2014/main" id="{429DEB44-0E4B-4D1B-92D3-141C82C501CC}"/>
              </a:ext>
            </a:extLst>
          </p:cNvPr>
          <p:cNvSpPr/>
          <p:nvPr/>
        </p:nvSpPr>
        <p:spPr>
          <a:xfrm>
            <a:off x="4089456" y="1741808"/>
            <a:ext cx="504890" cy="435250"/>
          </a:xfrm>
          <a:prstGeom prst="hexagon">
            <a:avLst/>
          </a:prstGeom>
          <a:solidFill>
            <a:srgbClr val="F1D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CCA87D-0F94-42E6-8AFC-D92B01A23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5696881"/>
            <a:ext cx="688907" cy="6889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1A49AE1-AFD7-444F-9DAF-054C081EDB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406210"/>
            <a:ext cx="1244502" cy="180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FB0835-035E-4E4F-88CF-3B8C05E4EA8D}"/>
              </a:ext>
            </a:extLst>
          </p:cNvPr>
          <p:cNvSpPr txBox="1"/>
          <p:nvPr/>
        </p:nvSpPr>
        <p:spPr>
          <a:xfrm>
            <a:off x="2424330" y="660722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0B2A56E-DC0B-4520-B926-CF5AE19E2BB3}"/>
              </a:ext>
            </a:extLst>
          </p:cNvPr>
          <p:cNvSpPr/>
          <p:nvPr/>
        </p:nvSpPr>
        <p:spPr>
          <a:xfrm>
            <a:off x="2392045" y="4042017"/>
            <a:ext cx="2079788" cy="518160"/>
          </a:xfrm>
          <a:prstGeom prst="rect">
            <a:avLst/>
          </a:prstGeom>
          <a:noFill/>
          <a:ln w="1524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BE0985-2B5E-4089-8CFF-26E7FB758D37}"/>
              </a:ext>
            </a:extLst>
          </p:cNvPr>
          <p:cNvSpPr txBox="1"/>
          <p:nvPr/>
        </p:nvSpPr>
        <p:spPr>
          <a:xfrm>
            <a:off x="2737945" y="4131820"/>
            <a:ext cx="1382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a고딕15" panose="02020600000000000000" pitchFamily="18" charset="-127"/>
                <a:ea typeface="a고딕15" panose="02020600000000000000" pitchFamily="18" charset="-127"/>
              </a:rPr>
              <a:t>31</a:t>
            </a:r>
            <a:r>
              <a:rPr lang="ko-KR" altLang="en-US" sz="1600" dirty="0">
                <a:latin typeface="a고딕15" panose="02020600000000000000" pitchFamily="18" charset="-127"/>
                <a:ea typeface="a고딕15" panose="02020600000000000000" pitchFamily="18" charset="-127"/>
              </a:rPr>
              <a:t>기 회원모집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5E56AA-6806-46D1-9D0C-341B74EFC5B6}"/>
              </a:ext>
            </a:extLst>
          </p:cNvPr>
          <p:cNvSpPr txBox="1"/>
          <p:nvPr/>
        </p:nvSpPr>
        <p:spPr>
          <a:xfrm>
            <a:off x="2806305" y="670097"/>
            <a:ext cx="1244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집부진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23A0F7-595E-479C-B996-165D97311245}"/>
              </a:ext>
            </a:extLst>
          </p:cNvPr>
          <p:cNvSpPr txBox="1"/>
          <p:nvPr/>
        </p:nvSpPr>
        <p:spPr>
          <a:xfrm>
            <a:off x="2469937" y="1502232"/>
            <a:ext cx="6773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회장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김하늬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9E3F2E-0585-4541-BDFA-ECCE6892CC9A}"/>
              </a:ext>
            </a:extLst>
          </p:cNvPr>
          <p:cNvSpPr txBox="1"/>
          <p:nvPr/>
        </p:nvSpPr>
        <p:spPr>
          <a:xfrm>
            <a:off x="3131197" y="1775979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기획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이경은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125D32-B5DE-4448-88E4-BA0264891F8A}"/>
              </a:ext>
            </a:extLst>
          </p:cNvPr>
          <p:cNvSpPr txBox="1"/>
          <p:nvPr/>
        </p:nvSpPr>
        <p:spPr>
          <a:xfrm>
            <a:off x="3123341" y="1285973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총무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서인찬</a:t>
            </a:r>
            <a:endParaRPr lang="ko-KR" altLang="en-US" sz="7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DC51497-5911-47D6-B290-C2F8AB99797B}"/>
              </a:ext>
            </a:extLst>
          </p:cNvPr>
          <p:cNvSpPr txBox="1"/>
          <p:nvPr/>
        </p:nvSpPr>
        <p:spPr>
          <a:xfrm>
            <a:off x="3123341" y="2242165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학술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강동민</a:t>
            </a:r>
            <a:endParaRPr lang="en-US" altLang="ko-KR" sz="7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FB84D8-926E-43E3-92E8-183735CDE9B5}"/>
              </a:ext>
            </a:extLst>
          </p:cNvPr>
          <p:cNvSpPr txBox="1"/>
          <p:nvPr/>
        </p:nvSpPr>
        <p:spPr>
          <a:xfrm>
            <a:off x="3569838" y="1543240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문화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김민주</a:t>
            </a:r>
            <a:endParaRPr lang="en-US" altLang="ko-KR" sz="7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C00982B-5D90-4E6A-9277-9219AAE36A93}"/>
              </a:ext>
            </a:extLst>
          </p:cNvPr>
          <p:cNvSpPr txBox="1"/>
          <p:nvPr/>
        </p:nvSpPr>
        <p:spPr>
          <a:xfrm>
            <a:off x="3578480" y="2007000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관리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황동윤</a:t>
            </a:r>
            <a:endParaRPr lang="en-US" altLang="ko-KR" sz="7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940B70-D453-4F6F-9B5A-7CBD542C28AC}"/>
              </a:ext>
            </a:extLst>
          </p:cNvPr>
          <p:cNvSpPr txBox="1"/>
          <p:nvPr/>
        </p:nvSpPr>
        <p:spPr>
          <a:xfrm>
            <a:off x="4000104" y="1782461"/>
            <a:ext cx="67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사진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7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이동엽</a:t>
            </a:r>
            <a:endParaRPr lang="en-US" altLang="ko-KR" sz="7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1CEB5BB-23D7-46CF-8F66-1D40BE89B4C9}"/>
              </a:ext>
            </a:extLst>
          </p:cNvPr>
          <p:cNvSpPr txBox="1"/>
          <p:nvPr/>
        </p:nvSpPr>
        <p:spPr>
          <a:xfrm>
            <a:off x="2645091" y="2491872"/>
            <a:ext cx="677314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고문</a:t>
            </a:r>
            <a:endParaRPr lang="en-US" altLang="ko-KR" sz="105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물음표</a:t>
            </a:r>
            <a:endParaRPr lang="en-US" altLang="ko-KR" sz="800" dirty="0">
              <a:solidFill>
                <a:schemeClr val="tx1">
                  <a:lumMod val="85000"/>
                  <a:lumOff val="1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5B0CC6E4-F55F-42DD-BE14-C31C53F2D29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502499" y="2209819"/>
            <a:ext cx="716093" cy="10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0304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44EA73EF-8972-4B01-94DA-D2F33D4367E2}"/>
              </a:ext>
            </a:extLst>
          </p:cNvPr>
          <p:cNvCxnSpPr>
            <a:cxnSpLocks/>
          </p:cNvCxnSpPr>
          <p:nvPr/>
        </p:nvCxnSpPr>
        <p:spPr>
          <a:xfrm>
            <a:off x="5597893" y="2523365"/>
            <a:ext cx="0" cy="198314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1CAE2234-7610-421E-B183-53D2000E1DB5}"/>
              </a:ext>
            </a:extLst>
          </p:cNvPr>
          <p:cNvCxnSpPr>
            <a:cxnSpLocks/>
          </p:cNvCxnSpPr>
          <p:nvPr/>
        </p:nvCxnSpPr>
        <p:spPr>
          <a:xfrm>
            <a:off x="1046231" y="3520345"/>
            <a:ext cx="0" cy="151171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77765D09-BEF8-4C3A-875A-B214E9384C4E}"/>
              </a:ext>
            </a:extLst>
          </p:cNvPr>
          <p:cNvCxnSpPr>
            <a:cxnSpLocks/>
          </p:cNvCxnSpPr>
          <p:nvPr/>
        </p:nvCxnSpPr>
        <p:spPr>
          <a:xfrm>
            <a:off x="5597893" y="3022431"/>
            <a:ext cx="0" cy="404136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700" dirty="0">
              <a:solidFill>
                <a:srgbClr val="63C6C8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9E6EA6D-AFCA-491C-98D8-F5F14E5E94CB}"/>
              </a:ext>
            </a:extLst>
          </p:cNvPr>
          <p:cNvCxnSpPr>
            <a:cxnSpLocks/>
          </p:cNvCxnSpPr>
          <p:nvPr/>
        </p:nvCxnSpPr>
        <p:spPr>
          <a:xfrm>
            <a:off x="1014463" y="2545062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81454ED8-F4DC-49FC-9CFA-A422B0396135}"/>
              </a:ext>
            </a:extLst>
          </p:cNvPr>
          <p:cNvSpPr/>
          <p:nvPr/>
        </p:nvSpPr>
        <p:spPr>
          <a:xfrm>
            <a:off x="911279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B50351-5546-4002-8B51-AB11BCE180FD}"/>
              </a:ext>
            </a:extLst>
          </p:cNvPr>
          <p:cNvSpPr txBox="1"/>
          <p:nvPr/>
        </p:nvSpPr>
        <p:spPr>
          <a:xfrm>
            <a:off x="2806305" y="146206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Interface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61046FB-BF9E-4B41-9857-8165FF27C4B2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FF79DA73-E7A5-46DA-BDBE-5585224B3F46}"/>
              </a:ext>
            </a:extLst>
          </p:cNvPr>
          <p:cNvCxnSpPr>
            <a:cxnSpLocks/>
          </p:cNvCxnSpPr>
          <p:nvPr/>
        </p:nvCxnSpPr>
        <p:spPr>
          <a:xfrm>
            <a:off x="1014463" y="3437940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120B6A12-8A8D-45E4-B7E7-30F30B412EFA}"/>
              </a:ext>
            </a:extLst>
          </p:cNvPr>
          <p:cNvCxnSpPr>
            <a:cxnSpLocks/>
          </p:cNvCxnSpPr>
          <p:nvPr/>
        </p:nvCxnSpPr>
        <p:spPr>
          <a:xfrm flipH="1">
            <a:off x="1043958" y="3834180"/>
            <a:ext cx="2255" cy="49530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D88C12E-C0D1-4B15-8D48-29A6EAB69B2D}"/>
              </a:ext>
            </a:extLst>
          </p:cNvPr>
          <p:cNvCxnSpPr>
            <a:cxnSpLocks/>
          </p:cNvCxnSpPr>
          <p:nvPr/>
        </p:nvCxnSpPr>
        <p:spPr>
          <a:xfrm>
            <a:off x="1014463" y="4344495"/>
            <a:ext cx="4614040" cy="0"/>
          </a:xfrm>
          <a:prstGeom prst="line">
            <a:avLst/>
          </a:prstGeom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타원 65">
            <a:extLst>
              <a:ext uri="{FF2B5EF4-FFF2-40B4-BE49-F238E27FC236}">
                <a16:creationId xmlns:a16="http://schemas.microsoft.com/office/drawing/2014/main" id="{DA26CD07-BC38-4C62-9E22-4947CB4C6FC7}"/>
              </a:ext>
            </a:extLst>
          </p:cNvPr>
          <p:cNvSpPr/>
          <p:nvPr/>
        </p:nvSpPr>
        <p:spPr>
          <a:xfrm>
            <a:off x="5462959" y="419643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AA78CF4-E4EA-4588-8612-B52060B198C5}"/>
              </a:ext>
            </a:extLst>
          </p:cNvPr>
          <p:cNvSpPr txBox="1"/>
          <p:nvPr/>
        </p:nvSpPr>
        <p:spPr>
          <a:xfrm>
            <a:off x="747756" y="2694251"/>
            <a:ext cx="592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집부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인수인계</a:t>
            </a: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9FEF7696-E3F4-45E3-92C7-D2D37AEC521D}"/>
              </a:ext>
            </a:extLst>
          </p:cNvPr>
          <p:cNvSpPr/>
          <p:nvPr/>
        </p:nvSpPr>
        <p:spPr>
          <a:xfrm>
            <a:off x="5462959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BA639D9-05CB-43EC-9311-1E8AAFEC3FFA}"/>
              </a:ext>
            </a:extLst>
          </p:cNvPr>
          <p:cNvSpPr/>
          <p:nvPr/>
        </p:nvSpPr>
        <p:spPr>
          <a:xfrm>
            <a:off x="5462959" y="330320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6B9AD56-B5D0-47DD-BF6E-AE508C1BDAD3}"/>
              </a:ext>
            </a:extLst>
          </p:cNvPr>
          <p:cNvSpPr/>
          <p:nvPr/>
        </p:nvSpPr>
        <p:spPr>
          <a:xfrm>
            <a:off x="911279" y="331228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6A8C56C-7F67-48D5-B726-B4180DDA7EB8}"/>
              </a:ext>
            </a:extLst>
          </p:cNvPr>
          <p:cNvSpPr/>
          <p:nvPr/>
        </p:nvSpPr>
        <p:spPr>
          <a:xfrm>
            <a:off x="911279" y="41790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4BB5198-F99E-47E4-A9E1-BBF071F5DB5D}"/>
              </a:ext>
            </a:extLst>
          </p:cNvPr>
          <p:cNvSpPr/>
          <p:nvPr/>
        </p:nvSpPr>
        <p:spPr>
          <a:xfrm>
            <a:off x="1836054" y="2389023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DC487A1-58FA-430C-B97B-59F84D890211}"/>
              </a:ext>
            </a:extLst>
          </p:cNvPr>
          <p:cNvSpPr/>
          <p:nvPr/>
        </p:nvSpPr>
        <p:spPr>
          <a:xfrm>
            <a:off x="2716356" y="239924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6473240-B95F-49F0-879C-1888594404D7}"/>
              </a:ext>
            </a:extLst>
          </p:cNvPr>
          <p:cNvSpPr/>
          <p:nvPr/>
        </p:nvSpPr>
        <p:spPr>
          <a:xfrm>
            <a:off x="3698637" y="239924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24EB5D1-B0E9-41BE-B5E8-AB14B65F1CC1}"/>
              </a:ext>
            </a:extLst>
          </p:cNvPr>
          <p:cNvSpPr/>
          <p:nvPr/>
        </p:nvSpPr>
        <p:spPr>
          <a:xfrm>
            <a:off x="4580798" y="2406900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F7A158D0-7C80-4465-8D11-FCAD85EA622D}"/>
              </a:ext>
            </a:extLst>
          </p:cNvPr>
          <p:cNvSpPr/>
          <p:nvPr/>
        </p:nvSpPr>
        <p:spPr>
          <a:xfrm>
            <a:off x="1836054" y="32873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A2DBEE7-FEEF-442E-8B4A-292BEDB24610}"/>
              </a:ext>
            </a:extLst>
          </p:cNvPr>
          <p:cNvSpPr/>
          <p:nvPr/>
        </p:nvSpPr>
        <p:spPr>
          <a:xfrm>
            <a:off x="2716356" y="3279512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772880E2-5680-4A34-AA6F-9208B0B90441}"/>
              </a:ext>
            </a:extLst>
          </p:cNvPr>
          <p:cNvSpPr/>
          <p:nvPr/>
        </p:nvSpPr>
        <p:spPr>
          <a:xfrm>
            <a:off x="3698637" y="3278682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A714B9A8-D6F1-4B7C-9473-92AB08744E59}"/>
              </a:ext>
            </a:extLst>
          </p:cNvPr>
          <p:cNvSpPr/>
          <p:nvPr/>
        </p:nvSpPr>
        <p:spPr>
          <a:xfrm>
            <a:off x="4582657" y="3285949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AA05DDFA-AD47-49A6-A9D2-0DECE1546021}"/>
              </a:ext>
            </a:extLst>
          </p:cNvPr>
          <p:cNvSpPr/>
          <p:nvPr/>
        </p:nvSpPr>
        <p:spPr>
          <a:xfrm>
            <a:off x="1838049" y="4179006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56702C95-1E3E-4961-A6F5-5ED261F11C9B}"/>
              </a:ext>
            </a:extLst>
          </p:cNvPr>
          <p:cNvSpPr/>
          <p:nvPr/>
        </p:nvSpPr>
        <p:spPr>
          <a:xfrm>
            <a:off x="2716419" y="41734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E86FA5A-3DDC-4788-A264-15D463F0A992}"/>
              </a:ext>
            </a:extLst>
          </p:cNvPr>
          <p:cNvSpPr/>
          <p:nvPr/>
        </p:nvSpPr>
        <p:spPr>
          <a:xfrm>
            <a:off x="3698637" y="41958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92A0E171-EA42-4FA8-907B-D37D462EE025}"/>
              </a:ext>
            </a:extLst>
          </p:cNvPr>
          <p:cNvSpPr/>
          <p:nvPr/>
        </p:nvSpPr>
        <p:spPr>
          <a:xfrm>
            <a:off x="4583866" y="4195884"/>
            <a:ext cx="269868" cy="269868"/>
          </a:xfrm>
          <a:prstGeom prst="ellipse">
            <a:avLst/>
          </a:prstGeom>
          <a:solidFill>
            <a:srgbClr val="63C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FB93A49-D796-499A-9229-5C7A9EB6F268}"/>
              </a:ext>
            </a:extLst>
          </p:cNvPr>
          <p:cNvSpPr txBox="1"/>
          <p:nvPr/>
        </p:nvSpPr>
        <p:spPr>
          <a:xfrm>
            <a:off x="1646102" y="2701538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겨울엠티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EC3941-0A10-4386-B65C-3AF85680BDAF}"/>
              </a:ext>
            </a:extLst>
          </p:cNvPr>
          <p:cNvSpPr txBox="1"/>
          <p:nvPr/>
        </p:nvSpPr>
        <p:spPr>
          <a:xfrm>
            <a:off x="2533312" y="2700814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졸업식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7F35BE-395D-4A35-A3B7-44DCBB53FF56}"/>
              </a:ext>
            </a:extLst>
          </p:cNvPr>
          <p:cNvSpPr txBox="1"/>
          <p:nvPr/>
        </p:nvSpPr>
        <p:spPr>
          <a:xfrm>
            <a:off x="3527885" y="270815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개강총회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E6B802-49FC-465A-A1BC-8171E96540D6}"/>
              </a:ext>
            </a:extLst>
          </p:cNvPr>
          <p:cNvSpPr txBox="1"/>
          <p:nvPr/>
        </p:nvSpPr>
        <p:spPr>
          <a:xfrm>
            <a:off x="4398184" y="270815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가두모집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F871D0C-ABDE-4E1B-8D30-97D72C9D5B74}"/>
              </a:ext>
            </a:extLst>
          </p:cNvPr>
          <p:cNvSpPr txBox="1"/>
          <p:nvPr/>
        </p:nvSpPr>
        <p:spPr>
          <a:xfrm>
            <a:off x="5285298" y="2691199"/>
            <a:ext cx="6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신입생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환영회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A7949C-744C-492C-A29A-735F9539E9D8}"/>
              </a:ext>
            </a:extLst>
          </p:cNvPr>
          <p:cNvSpPr txBox="1"/>
          <p:nvPr/>
        </p:nvSpPr>
        <p:spPr>
          <a:xfrm>
            <a:off x="778531" y="3630928"/>
            <a:ext cx="6055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여름엠티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A04B331-9535-4C7C-89A8-499911B49247}"/>
              </a:ext>
            </a:extLst>
          </p:cNvPr>
          <p:cNvSpPr txBox="1"/>
          <p:nvPr/>
        </p:nvSpPr>
        <p:spPr>
          <a:xfrm>
            <a:off x="1646102" y="3630323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체육대회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DD9BFAA-416A-41CF-884E-FCA259AE6850}"/>
              </a:ext>
            </a:extLst>
          </p:cNvPr>
          <p:cNvSpPr txBox="1"/>
          <p:nvPr/>
        </p:nvSpPr>
        <p:spPr>
          <a:xfrm>
            <a:off x="2533312" y="3629599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방중모임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D91C167-9E17-44D7-9FF9-C312DFE01D74}"/>
              </a:ext>
            </a:extLst>
          </p:cNvPr>
          <p:cNvSpPr txBox="1"/>
          <p:nvPr/>
        </p:nvSpPr>
        <p:spPr>
          <a:xfrm>
            <a:off x="3527885" y="3636938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종강총회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532AB4F-3B4E-443E-B162-F0AE67F47ABC}"/>
              </a:ext>
            </a:extLst>
          </p:cNvPr>
          <p:cNvSpPr txBox="1"/>
          <p:nvPr/>
        </p:nvSpPr>
        <p:spPr>
          <a:xfrm>
            <a:off x="4398184" y="3636938"/>
            <a:ext cx="6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스터디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시작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01CE77B-3BF2-4C7A-8DFF-5817BDE2C4A2}"/>
              </a:ext>
            </a:extLst>
          </p:cNvPr>
          <p:cNvSpPr txBox="1"/>
          <p:nvPr/>
        </p:nvSpPr>
        <p:spPr>
          <a:xfrm>
            <a:off x="5285298" y="3619984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봄엠티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9FECE3F-72BA-4D8A-A33A-A2FD4E064328}"/>
              </a:ext>
            </a:extLst>
          </p:cNvPr>
          <p:cNvSpPr txBox="1"/>
          <p:nvPr/>
        </p:nvSpPr>
        <p:spPr>
          <a:xfrm>
            <a:off x="668604" y="4518200"/>
            <a:ext cx="764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전시회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시작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6DBD2BE-C749-4D69-A5C4-711C688D03EE}"/>
              </a:ext>
            </a:extLst>
          </p:cNvPr>
          <p:cNvSpPr txBox="1"/>
          <p:nvPr/>
        </p:nvSpPr>
        <p:spPr>
          <a:xfrm>
            <a:off x="1646102" y="4544216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개강총회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681DDBF-7D89-439E-8558-558F22186061}"/>
              </a:ext>
            </a:extLst>
          </p:cNvPr>
          <p:cNvSpPr txBox="1"/>
          <p:nvPr/>
        </p:nvSpPr>
        <p:spPr>
          <a:xfrm>
            <a:off x="2533312" y="4543492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창립제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C0685F3-8DBF-4C28-B062-60CCADC17B6E}"/>
              </a:ext>
            </a:extLst>
          </p:cNvPr>
          <p:cNvSpPr txBox="1"/>
          <p:nvPr/>
        </p:nvSpPr>
        <p:spPr>
          <a:xfrm>
            <a:off x="3471534" y="4543492"/>
            <a:ext cx="72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전시회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796586E-584B-4E56-854F-3D7A3230B84D}"/>
              </a:ext>
            </a:extLst>
          </p:cNvPr>
          <p:cNvSpPr txBox="1"/>
          <p:nvPr/>
        </p:nvSpPr>
        <p:spPr>
          <a:xfrm>
            <a:off x="4398184" y="4550831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새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집부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0BB7F6A-8531-4683-AC6E-C2F9DD05FE05}"/>
              </a:ext>
            </a:extLst>
          </p:cNvPr>
          <p:cNvSpPr txBox="1"/>
          <p:nvPr/>
        </p:nvSpPr>
        <p:spPr>
          <a:xfrm>
            <a:off x="5273909" y="4543492"/>
            <a:ext cx="6251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종강총회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4A703D1-AD9D-4FD4-A4CF-6F689B3F0A91}"/>
              </a:ext>
            </a:extLst>
          </p:cNvPr>
          <p:cNvSpPr txBox="1"/>
          <p:nvPr/>
        </p:nvSpPr>
        <p:spPr>
          <a:xfrm>
            <a:off x="3048726" y="2314741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F1B1019-4ACE-4124-A1E0-9C6A35980462}"/>
              </a:ext>
            </a:extLst>
          </p:cNvPr>
          <p:cNvSpPr txBox="1"/>
          <p:nvPr/>
        </p:nvSpPr>
        <p:spPr>
          <a:xfrm>
            <a:off x="1212897" y="4107048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개강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D3E8EE-3810-4B43-BAD2-BFD6CCCCABB4}"/>
              </a:ext>
            </a:extLst>
          </p:cNvPr>
          <p:cNvSpPr txBox="1"/>
          <p:nvPr/>
        </p:nvSpPr>
        <p:spPr>
          <a:xfrm>
            <a:off x="3045177" y="3201130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37D309-8680-40B6-A6A4-91665A2F959C}"/>
              </a:ext>
            </a:extLst>
          </p:cNvPr>
          <p:cNvSpPr txBox="1"/>
          <p:nvPr/>
        </p:nvSpPr>
        <p:spPr>
          <a:xfrm>
            <a:off x="4850666" y="4107048"/>
            <a:ext cx="5924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종강</a:t>
            </a:r>
          </a:p>
        </p:txBody>
      </p:sp>
      <p:pic>
        <p:nvPicPr>
          <p:cNvPr id="90" name="그림 89">
            <a:extLst>
              <a:ext uri="{FF2B5EF4-FFF2-40B4-BE49-F238E27FC236}">
                <a16:creationId xmlns:a16="http://schemas.microsoft.com/office/drawing/2014/main" id="{85AD31F2-88B3-4627-9A4B-201AC5AE1F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6358297"/>
            <a:ext cx="688907" cy="688907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332BACA9-574C-499B-B69D-DBF9A4DC3A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7067626"/>
            <a:ext cx="1244502" cy="180588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3B910625-E84F-4152-8DC2-84C38B4A572D}"/>
              </a:ext>
            </a:extLst>
          </p:cNvPr>
          <p:cNvSpPr txBox="1"/>
          <p:nvPr/>
        </p:nvSpPr>
        <p:spPr>
          <a:xfrm>
            <a:off x="2424330" y="7268636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11500DF-EE8B-4D31-8AF5-7B221E867794}"/>
              </a:ext>
            </a:extLst>
          </p:cNvPr>
          <p:cNvSpPr txBox="1"/>
          <p:nvPr/>
        </p:nvSpPr>
        <p:spPr>
          <a:xfrm>
            <a:off x="778531" y="5072315"/>
            <a:ext cx="20152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※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학사 일정에 따라 조금씩 변경될 수 있습니다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.</a:t>
            </a:r>
          </a:p>
          <a:p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   동아리 프로젝트 편성에 따라 일정이 추가될 수 있습니다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.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920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1888CCC9-4A4E-4F36-8F50-9BD0AA8FE3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6936861"/>
            <a:ext cx="688907" cy="68890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6A65165-5CA3-416B-9F68-84F6D30A97A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7646190"/>
            <a:ext cx="1244502" cy="18058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F746064-1262-43DA-B39B-7C0FF35F448F}"/>
              </a:ext>
            </a:extLst>
          </p:cNvPr>
          <p:cNvSpPr txBox="1"/>
          <p:nvPr/>
        </p:nvSpPr>
        <p:spPr>
          <a:xfrm>
            <a:off x="2424330" y="784720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5F9FAE-8DBA-4696-8B83-1A3B3CF3CCB8}"/>
              </a:ext>
            </a:extLst>
          </p:cNvPr>
          <p:cNvSpPr txBox="1"/>
          <p:nvPr/>
        </p:nvSpPr>
        <p:spPr>
          <a:xfrm>
            <a:off x="2142635" y="3655370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인터페이스 활동 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어쩌구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저쩌구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주저리주렂리아줄저리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랄라랄라랄라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호로롤롤ㄹ롤ㄹ로롤ㄹ롤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8DE633-3CD5-42B3-9A1C-DA3C2ED6CAAD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7F7F7F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5075BD-37FE-4825-BAD8-F972FD69E4C3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B3AFAF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rgbClr val="B3AFAF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071E667-005B-4BD2-B008-CEBF43F3EF3D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pic>
        <p:nvPicPr>
          <p:cNvPr id="3" name="그림 2" descr="실내, 바닥, 장면이(가) 표시된 사진&#10;&#10;높은 신뢰도로 생성된 설명">
            <a:extLst>
              <a:ext uri="{FF2B5EF4-FFF2-40B4-BE49-F238E27FC236}">
                <a16:creationId xmlns:a16="http://schemas.microsoft.com/office/drawing/2014/main" id="{804DBB6B-07A3-4C04-9B77-573D16B4749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" t="16141" r="2223" b="24991"/>
          <a:stretch/>
        </p:blipFill>
        <p:spPr>
          <a:xfrm>
            <a:off x="2143610" y="1589707"/>
            <a:ext cx="4260471" cy="198003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95D400A-A364-4621-93F5-96046CEC0A46}"/>
              </a:ext>
            </a:extLst>
          </p:cNvPr>
          <p:cNvSpPr/>
          <p:nvPr/>
        </p:nvSpPr>
        <p:spPr>
          <a:xfrm>
            <a:off x="2142635" y="1589707"/>
            <a:ext cx="4261318" cy="1980034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6C53A3-1239-4E7D-A28E-B2E06D99C4E5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3970FC-1B7F-45F1-937F-4BD62133D744}"/>
              </a:ext>
            </a:extLst>
          </p:cNvPr>
          <p:cNvSpPr txBox="1"/>
          <p:nvPr/>
        </p:nvSpPr>
        <p:spPr>
          <a:xfrm>
            <a:off x="370511" y="308327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방학프로젝트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E18AF60-6D9D-438A-962C-6C385CB5A38E}"/>
              </a:ext>
            </a:extLst>
          </p:cNvPr>
          <p:cNvSpPr txBox="1"/>
          <p:nvPr/>
        </p:nvSpPr>
        <p:spPr>
          <a:xfrm>
            <a:off x="376607" y="3338909"/>
            <a:ext cx="8242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인터페이스 홈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93BAB0F-7C8E-4618-BD0B-2D395F1618B2}"/>
              </a:ext>
            </a:extLst>
          </p:cNvPr>
          <p:cNvSpPr txBox="1"/>
          <p:nvPr/>
        </p:nvSpPr>
        <p:spPr>
          <a:xfrm>
            <a:off x="411506" y="4126431"/>
            <a:ext cx="1375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MT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여름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겨울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BFBA94F-9B50-4AC3-ADD0-824B1A9D5DC2}"/>
              </a:ext>
            </a:extLst>
          </p:cNvPr>
          <p:cNvCxnSpPr>
            <a:cxnSpLocks/>
          </p:cNvCxnSpPr>
          <p:nvPr/>
        </p:nvCxnSpPr>
        <p:spPr>
          <a:xfrm flipH="1">
            <a:off x="454839" y="3997311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84231DD-8E9A-4B6A-9F48-60B796DFDA46}"/>
              </a:ext>
            </a:extLst>
          </p:cNvPr>
          <p:cNvSpPr txBox="1"/>
          <p:nvPr/>
        </p:nvSpPr>
        <p:spPr>
          <a:xfrm>
            <a:off x="417645" y="4415502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체육대회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237373-1CAA-4587-BA1B-FC06C2E3E846}"/>
              </a:ext>
            </a:extLst>
          </p:cNvPr>
          <p:cNvSpPr txBox="1"/>
          <p:nvPr/>
        </p:nvSpPr>
        <p:spPr>
          <a:xfrm>
            <a:off x="406987" y="497371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집부진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974E59C2-5C1C-4C4A-A154-9186E0FA4C00}"/>
              </a:ext>
            </a:extLst>
          </p:cNvPr>
          <p:cNvCxnSpPr>
            <a:cxnSpLocks/>
          </p:cNvCxnSpPr>
          <p:nvPr/>
        </p:nvCxnSpPr>
        <p:spPr>
          <a:xfrm flipH="1">
            <a:off x="454839" y="4840955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B39CA86-8248-4A6E-929F-1E8E50FE97E8}"/>
              </a:ext>
            </a:extLst>
          </p:cNvPr>
          <p:cNvSpPr txBox="1"/>
          <p:nvPr/>
        </p:nvSpPr>
        <p:spPr>
          <a:xfrm>
            <a:off x="370511" y="3547717"/>
            <a:ext cx="1194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err="1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동민이하고싶은거다해</a:t>
            </a:r>
            <a:endParaRPr lang="ko-KR" altLang="en-US" sz="900" dirty="0">
              <a:solidFill>
                <a:schemeClr val="bg2">
                  <a:lumMod val="7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7409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1F6CF-D958-4D8B-86C6-E582D627442F}"/>
              </a:ext>
            </a:extLst>
          </p:cNvPr>
          <p:cNvSpPr txBox="1"/>
          <p:nvPr/>
        </p:nvSpPr>
        <p:spPr>
          <a:xfrm>
            <a:off x="3688496" y="1437820"/>
            <a:ext cx="28712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 </a:t>
            </a:r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/ 30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F22EC2-C55A-44AB-98B4-10962E57D056}"/>
              </a:ext>
            </a:extLst>
          </p:cNvPr>
          <p:cNvSpPr txBox="1"/>
          <p:nvPr/>
        </p:nvSpPr>
        <p:spPr>
          <a:xfrm>
            <a:off x="3803134" y="3041806"/>
            <a:ext cx="11403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전시회 시작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 err="1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주이식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9A2E19-99B4-4289-9E0A-942544F175F8}"/>
              </a:ext>
            </a:extLst>
          </p:cNvPr>
          <p:cNvSpPr txBox="1"/>
          <p:nvPr/>
        </p:nvSpPr>
        <p:spPr>
          <a:xfrm>
            <a:off x="2147968" y="3041806"/>
            <a:ext cx="11749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8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endParaRPr lang="en-US" altLang="ko-KR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ko-KR" altLang="en-US" sz="700" dirty="0">
                <a:solidFill>
                  <a:schemeClr val="bg2">
                    <a:lumMod val="1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김남훈</a:t>
            </a:r>
            <a:endParaRPr lang="en-US" altLang="ko-KR" sz="700" dirty="0">
              <a:solidFill>
                <a:schemeClr val="bg2">
                  <a:lumMod val="1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4D8AC0-A09D-4FD9-8BA9-372D035CA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998" y="1823196"/>
            <a:ext cx="1270424" cy="1294215"/>
          </a:xfrm>
          <a:prstGeom prst="rect">
            <a:avLst/>
          </a:prstGeom>
        </p:spPr>
      </p:pic>
      <p:pic>
        <p:nvPicPr>
          <p:cNvPr id="7" name="그림 6" descr="천장, 실내, 사람, 벽이(가) 표시된 사진&#10;&#10;매우 높은 신뢰도로 생성된 설명">
            <a:extLst>
              <a:ext uri="{FF2B5EF4-FFF2-40B4-BE49-F238E27FC236}">
                <a16:creationId xmlns:a16="http://schemas.microsoft.com/office/drawing/2014/main" id="{761122AA-6EA1-4CC7-8370-763BDB7B51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6" r="-778"/>
          <a:stretch/>
        </p:blipFill>
        <p:spPr>
          <a:xfrm>
            <a:off x="3831104" y="1939290"/>
            <a:ext cx="1077648" cy="104394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E454AFB1-1373-4EDA-AC56-392E64D60CFE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C7ED253-B3B1-4C8E-BC95-61032B1C037E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BBE8EF7-B070-4386-BEAC-4C26956CE7E0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30D5230-7DBC-4F92-8198-C9DEF18F3F41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AFCFBD-A9ED-4535-8AC0-F5198A98A1E1}"/>
              </a:ext>
            </a:extLst>
          </p:cNvPr>
          <p:cNvSpPr txBox="1"/>
          <p:nvPr/>
        </p:nvSpPr>
        <p:spPr>
          <a:xfrm>
            <a:off x="370511" y="308327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방학프로젝트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426B67-3AC2-41A6-933C-A97D1CA519EF}"/>
              </a:ext>
            </a:extLst>
          </p:cNvPr>
          <p:cNvSpPr txBox="1"/>
          <p:nvPr/>
        </p:nvSpPr>
        <p:spPr>
          <a:xfrm>
            <a:off x="376607" y="3338909"/>
            <a:ext cx="8242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인터페이스 홈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86FB432-3016-4CD2-8F93-8825FD2ABBB4}"/>
              </a:ext>
            </a:extLst>
          </p:cNvPr>
          <p:cNvSpPr txBox="1"/>
          <p:nvPr/>
        </p:nvSpPr>
        <p:spPr>
          <a:xfrm>
            <a:off x="411506" y="4126431"/>
            <a:ext cx="1375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MT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여름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겨울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7F4E7081-1586-4AB7-9315-CCE086F74CBB}"/>
              </a:ext>
            </a:extLst>
          </p:cNvPr>
          <p:cNvCxnSpPr>
            <a:cxnSpLocks/>
          </p:cNvCxnSpPr>
          <p:nvPr/>
        </p:nvCxnSpPr>
        <p:spPr>
          <a:xfrm flipH="1">
            <a:off x="454839" y="3997311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88766E2B-D1C4-4C38-84B7-CC11D472A696}"/>
              </a:ext>
            </a:extLst>
          </p:cNvPr>
          <p:cNvSpPr txBox="1"/>
          <p:nvPr/>
        </p:nvSpPr>
        <p:spPr>
          <a:xfrm>
            <a:off x="417645" y="4415502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체육대회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7A79C8D-266B-4427-975E-02ADEB8D87C0}"/>
              </a:ext>
            </a:extLst>
          </p:cNvPr>
          <p:cNvSpPr txBox="1"/>
          <p:nvPr/>
        </p:nvSpPr>
        <p:spPr>
          <a:xfrm>
            <a:off x="406987" y="497371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집부진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A14B8078-8F9B-4E0A-B313-3106C26031A0}"/>
              </a:ext>
            </a:extLst>
          </p:cNvPr>
          <p:cNvCxnSpPr>
            <a:cxnSpLocks/>
          </p:cNvCxnSpPr>
          <p:nvPr/>
        </p:nvCxnSpPr>
        <p:spPr>
          <a:xfrm flipH="1">
            <a:off x="454839" y="4840955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950EC014-578A-4B3B-BAB1-6C9D4BFFC863}"/>
              </a:ext>
            </a:extLst>
          </p:cNvPr>
          <p:cNvSpPr txBox="1"/>
          <p:nvPr/>
        </p:nvSpPr>
        <p:spPr>
          <a:xfrm>
            <a:off x="370511" y="3547717"/>
            <a:ext cx="1194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err="1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동민이하고싶은거다해</a:t>
            </a:r>
            <a:endParaRPr lang="ko-KR" altLang="en-US" sz="900" dirty="0">
              <a:solidFill>
                <a:schemeClr val="bg2">
                  <a:lumMod val="7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75" name="그림 74">
            <a:extLst>
              <a:ext uri="{FF2B5EF4-FFF2-40B4-BE49-F238E27FC236}">
                <a16:creationId xmlns:a16="http://schemas.microsoft.com/office/drawing/2014/main" id="{DC55BBDC-C6D4-4223-99EC-DE4EC0AEAE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6936861"/>
            <a:ext cx="688907" cy="688907"/>
          </a:xfrm>
          <a:prstGeom prst="rect">
            <a:avLst/>
          </a:prstGeom>
        </p:spPr>
      </p:pic>
      <p:pic>
        <p:nvPicPr>
          <p:cNvPr id="76" name="그림 75">
            <a:extLst>
              <a:ext uri="{FF2B5EF4-FFF2-40B4-BE49-F238E27FC236}">
                <a16:creationId xmlns:a16="http://schemas.microsoft.com/office/drawing/2014/main" id="{FA52DA65-CE0B-4744-9CF0-EA6E2BA1302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7646190"/>
            <a:ext cx="1244502" cy="180588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ECE69EA3-A631-4DCE-8EB5-A06D32995C42}"/>
              </a:ext>
            </a:extLst>
          </p:cNvPr>
          <p:cNvSpPr txBox="1"/>
          <p:nvPr/>
        </p:nvSpPr>
        <p:spPr>
          <a:xfrm>
            <a:off x="2424330" y="7847200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60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8838A-52CF-4AEB-8E1D-2EB6B9B9C5D4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FBEB9-13F8-4600-B0B7-073172467D27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1F160-8FE8-4112-837A-2077E85273DD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3EACE-9FCC-41AC-B5C4-0F75D2B2FC3C}"/>
              </a:ext>
            </a:extLst>
          </p:cNvPr>
          <p:cNvSpPr txBox="1"/>
          <p:nvPr/>
        </p:nvSpPr>
        <p:spPr>
          <a:xfrm>
            <a:off x="2220104" y="355259"/>
            <a:ext cx="3417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E8F9BB04-F403-40F0-BECE-0AEA54B0C9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160F9656-4556-43A3-9C3A-934E9831BDFF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A7E240E-2A89-47EF-911D-9F79D7E18C49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06E88FB-9667-46C6-BFDF-0FC62B23E495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FD88BC-ACB5-4F64-A87B-F8186FC9B943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63BAD0-00AD-49AE-8379-DBDA04A7E16F}"/>
              </a:ext>
            </a:extLst>
          </p:cNvPr>
          <p:cNvSpPr txBox="1"/>
          <p:nvPr/>
        </p:nvSpPr>
        <p:spPr>
          <a:xfrm>
            <a:off x="4319858" y="339870"/>
            <a:ext cx="3946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F705EE-00E7-49B7-874B-08050F1DB814}"/>
              </a:ext>
            </a:extLst>
          </p:cNvPr>
          <p:cNvSpPr txBox="1"/>
          <p:nvPr/>
        </p:nvSpPr>
        <p:spPr>
          <a:xfrm>
            <a:off x="298288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Activity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D822BD-C16E-4AD4-9690-2EFE3DD75876}"/>
              </a:ext>
            </a:extLst>
          </p:cNvPr>
          <p:cNvSpPr txBox="1"/>
          <p:nvPr/>
        </p:nvSpPr>
        <p:spPr>
          <a:xfrm>
            <a:off x="370511" y="1828044"/>
            <a:ext cx="922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프로그래밍 전시회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5F540D-73C9-40E0-BE4A-506AB12AECBE}"/>
              </a:ext>
            </a:extLst>
          </p:cNvPr>
          <p:cNvSpPr txBox="1"/>
          <p:nvPr/>
        </p:nvSpPr>
        <p:spPr>
          <a:xfrm>
            <a:off x="370511" y="2757195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스터디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25DFFA-DC3F-4F91-AA77-90488946BC32}"/>
              </a:ext>
            </a:extLst>
          </p:cNvPr>
          <p:cNvSpPr txBox="1"/>
          <p:nvPr/>
        </p:nvSpPr>
        <p:spPr>
          <a:xfrm>
            <a:off x="376607" y="2257039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30</a:t>
            </a:r>
            <a:r>
              <a:rPr lang="ko-KR" altLang="en-US" sz="900" dirty="0">
                <a:solidFill>
                  <a:srgbClr val="4A91AB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0D521A-8124-4395-A9C4-B4B89574D98D}"/>
              </a:ext>
            </a:extLst>
          </p:cNvPr>
          <p:cNvSpPr txBox="1"/>
          <p:nvPr/>
        </p:nvSpPr>
        <p:spPr>
          <a:xfrm>
            <a:off x="376607" y="2477286"/>
            <a:ext cx="4138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31</a:t>
            </a:r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1F6CF-D958-4D8B-86C6-E582D627442F}"/>
              </a:ext>
            </a:extLst>
          </p:cNvPr>
          <p:cNvSpPr txBox="1"/>
          <p:nvPr/>
        </p:nvSpPr>
        <p:spPr>
          <a:xfrm>
            <a:off x="3688496" y="1437820"/>
            <a:ext cx="28712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프로그래밍 전시회 </a:t>
            </a:r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/ 30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F65F7AC-219C-41AA-9D04-84AC60EE778B}"/>
              </a:ext>
            </a:extLst>
          </p:cNvPr>
          <p:cNvSpPr txBox="1"/>
          <p:nvPr/>
        </p:nvSpPr>
        <p:spPr>
          <a:xfrm>
            <a:off x="2373893" y="2013264"/>
            <a:ext cx="10551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                                                  </a:t>
            </a:r>
            <a:r>
              <a:rPr lang="ko-KR" altLang="en-US" sz="8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김남훈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1424F60-A594-4920-A83E-43021B67F9D0}"/>
              </a:ext>
            </a:extLst>
          </p:cNvPr>
          <p:cNvSpPr/>
          <p:nvPr/>
        </p:nvSpPr>
        <p:spPr>
          <a:xfrm>
            <a:off x="5587818" y="10164122"/>
            <a:ext cx="408369" cy="244531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목록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F5DE79-27A9-4E1B-A12D-8BC17C6BAB6D}"/>
              </a:ext>
            </a:extLst>
          </p:cNvPr>
          <p:cNvSpPr txBox="1"/>
          <p:nvPr/>
        </p:nvSpPr>
        <p:spPr>
          <a:xfrm>
            <a:off x="370511" y="308327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방학프로젝트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D693A7-220C-47D7-A3BF-C0BBC9AFD5BA}"/>
              </a:ext>
            </a:extLst>
          </p:cNvPr>
          <p:cNvSpPr txBox="1"/>
          <p:nvPr/>
        </p:nvSpPr>
        <p:spPr>
          <a:xfrm>
            <a:off x="376607" y="3338909"/>
            <a:ext cx="8242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인터페이스 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4CA050-E9F6-4F74-AB63-4CD431AB43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893" y="2764570"/>
            <a:ext cx="897591" cy="914400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E2A4B9D-35C2-4922-89FF-030847228AD9}"/>
              </a:ext>
            </a:extLst>
          </p:cNvPr>
          <p:cNvCxnSpPr>
            <a:cxnSpLocks/>
          </p:cNvCxnSpPr>
          <p:nvPr/>
        </p:nvCxnSpPr>
        <p:spPr>
          <a:xfrm flipH="1">
            <a:off x="2441626" y="2604611"/>
            <a:ext cx="3554561" cy="0"/>
          </a:xfrm>
          <a:prstGeom prst="line">
            <a:avLst/>
          </a:prstGeom>
          <a:ln w="1524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5D6BA86-72BA-45A2-B6E8-B73D92261832}"/>
              </a:ext>
            </a:extLst>
          </p:cNvPr>
          <p:cNvSpPr txBox="1"/>
          <p:nvPr/>
        </p:nvSpPr>
        <p:spPr>
          <a:xfrm>
            <a:off x="2378425" y="3699392"/>
            <a:ext cx="3916457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안녕하세요 프로그래밍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1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팀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입니다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은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Medicine searching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이라는 뜻으로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사용자의 증상에 따라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증상완화를 돕기 위해 어울리는 약을 매칭해주는 앱입니다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앱 소개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34" name="그림 33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2CC637F1-1459-4D40-A57E-C3E6A15B11C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333" r="-173"/>
          <a:stretch/>
        </p:blipFill>
        <p:spPr>
          <a:xfrm>
            <a:off x="2441626" y="4936193"/>
            <a:ext cx="1205217" cy="2046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C2D378-7925-45D9-857C-72FFC5E1223D}"/>
              </a:ext>
            </a:extLst>
          </p:cNvPr>
          <p:cNvSpPr txBox="1"/>
          <p:nvPr/>
        </p:nvSpPr>
        <p:spPr>
          <a:xfrm>
            <a:off x="2851207" y="6912887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.</a:t>
            </a:r>
          </a:p>
          <a:p>
            <a:r>
              <a:rPr lang="en-US" altLang="ko-KR" dirty="0"/>
              <a:t>.</a:t>
            </a:r>
          </a:p>
          <a:p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40C5AE9-D4A9-4B9F-A06F-196026391019}"/>
              </a:ext>
            </a:extLst>
          </p:cNvPr>
          <p:cNvSpPr txBox="1"/>
          <p:nvPr/>
        </p:nvSpPr>
        <p:spPr>
          <a:xfrm>
            <a:off x="2390984" y="7834053"/>
            <a:ext cx="3765846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이상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입니다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 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감사합니다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Me-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ching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앱은 실제로 구글 플레이스토어</a:t>
            </a:r>
            <a:endParaRPr lang="en-US" altLang="ko-KR" sz="900" dirty="0">
              <a:solidFill>
                <a:schemeClr val="bg2">
                  <a:lumMod val="2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  <a:hlinkClick r:id="rId6"/>
              </a:rPr>
              <a:t>http://~~~~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에서 다운받으시면 시현 해보실 수 있습니다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발표용 자료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(ppt)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는 첨부파일에서 다운받으시면 됩니다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C1F7C212-99A2-41FA-9029-BB8E937CC5B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642" y="10901435"/>
            <a:ext cx="688907" cy="68890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716D9282-598D-49FE-B2AE-2073650C4222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6527" y="11610764"/>
            <a:ext cx="1244502" cy="18058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270A12F2-083A-4EBD-9AFE-3549A8FBF37E}"/>
              </a:ext>
            </a:extLst>
          </p:cNvPr>
          <p:cNvSpPr txBox="1"/>
          <p:nvPr/>
        </p:nvSpPr>
        <p:spPr>
          <a:xfrm>
            <a:off x="2421391" y="11811774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5AE7794-C3DD-4080-9890-9B67D27F4AB7}"/>
              </a:ext>
            </a:extLst>
          </p:cNvPr>
          <p:cNvCxnSpPr>
            <a:cxnSpLocks/>
          </p:cNvCxnSpPr>
          <p:nvPr/>
        </p:nvCxnSpPr>
        <p:spPr>
          <a:xfrm flipH="1">
            <a:off x="2441626" y="8982735"/>
            <a:ext cx="3554561" cy="0"/>
          </a:xfrm>
          <a:prstGeom prst="line">
            <a:avLst/>
          </a:prstGeom>
          <a:ln w="1524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9E3F13E-61A5-42AF-9D0F-AD6EB8904763}"/>
              </a:ext>
            </a:extLst>
          </p:cNvPr>
          <p:cNvSpPr txBox="1"/>
          <p:nvPr/>
        </p:nvSpPr>
        <p:spPr>
          <a:xfrm>
            <a:off x="2390984" y="8993603"/>
            <a:ext cx="543739" cy="255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첨부파일</a:t>
            </a:r>
            <a:endParaRPr lang="en-US" altLang="ko-KR" sz="800" dirty="0">
              <a:solidFill>
                <a:schemeClr val="bg2">
                  <a:lumMod val="7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B29968-4B8F-49AF-B663-0F77BAAC9CE0}"/>
              </a:ext>
            </a:extLst>
          </p:cNvPr>
          <p:cNvSpPr txBox="1"/>
          <p:nvPr/>
        </p:nvSpPr>
        <p:spPr>
          <a:xfrm>
            <a:off x="2390983" y="9241173"/>
            <a:ext cx="36601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me-</a:t>
            </a:r>
            <a:r>
              <a:rPr lang="en-US" altLang="ko-KR" sz="900" u="sng" dirty="0" err="1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ching_ppt</a:t>
            </a:r>
            <a:r>
              <a:rPr lang="ko-KR" altLang="en-US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최종</a:t>
            </a:r>
            <a:r>
              <a:rPr lang="en-US" altLang="ko-KR" sz="900" u="sng" dirty="0">
                <a:solidFill>
                  <a:schemeClr val="accent1">
                    <a:lumMod val="75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.pptx</a:t>
            </a:r>
            <a:r>
              <a:rPr lang="en-US" altLang="ko-KR" sz="900" dirty="0">
                <a:solidFill>
                  <a:schemeClr val="bg2">
                    <a:lumMod val="10000"/>
                  </a:schemeClr>
                </a:solidFill>
                <a:latin typeface="a고딕10" panose="02020600000000000000" pitchFamily="18" charset="-127"/>
                <a:ea typeface="a고딕10" panose="02020600000000000000" pitchFamily="18" charset="-127"/>
              </a:rPr>
              <a:t>                                                     </a:t>
            </a:r>
            <a:endParaRPr lang="ko-KR" altLang="en-US" sz="900" dirty="0">
              <a:solidFill>
                <a:schemeClr val="bg2">
                  <a:lumMod val="10000"/>
                </a:schemeClr>
              </a:solidFill>
              <a:latin typeface="a고딕10" panose="02020600000000000000" pitchFamily="18" charset="-127"/>
              <a:ea typeface="a고딕10" panose="02020600000000000000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89DA33-0114-4B18-BF6C-FA37652C0A72}"/>
              </a:ext>
            </a:extLst>
          </p:cNvPr>
          <p:cNvSpPr txBox="1"/>
          <p:nvPr/>
        </p:nvSpPr>
        <p:spPr>
          <a:xfrm>
            <a:off x="411506" y="4126431"/>
            <a:ext cx="1375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MT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여름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겨울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303CA0C-42A5-48FF-BAD7-360070B39DE7}"/>
              </a:ext>
            </a:extLst>
          </p:cNvPr>
          <p:cNvCxnSpPr>
            <a:cxnSpLocks/>
          </p:cNvCxnSpPr>
          <p:nvPr/>
        </p:nvCxnSpPr>
        <p:spPr>
          <a:xfrm flipH="1">
            <a:off x="454839" y="3997311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9FE8AF4-59AB-4E33-BA52-E896CCF66874}"/>
              </a:ext>
            </a:extLst>
          </p:cNvPr>
          <p:cNvSpPr txBox="1"/>
          <p:nvPr/>
        </p:nvSpPr>
        <p:spPr>
          <a:xfrm>
            <a:off x="417645" y="4415502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체육대회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DA20283-7A27-4E47-901A-549F460D4C5C}"/>
              </a:ext>
            </a:extLst>
          </p:cNvPr>
          <p:cNvSpPr txBox="1"/>
          <p:nvPr/>
        </p:nvSpPr>
        <p:spPr>
          <a:xfrm>
            <a:off x="406987" y="497371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집부진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E4E8B7F-03CB-4E52-B7FE-2D89C5C4A9C6}"/>
              </a:ext>
            </a:extLst>
          </p:cNvPr>
          <p:cNvCxnSpPr>
            <a:cxnSpLocks/>
          </p:cNvCxnSpPr>
          <p:nvPr/>
        </p:nvCxnSpPr>
        <p:spPr>
          <a:xfrm flipH="1">
            <a:off x="454839" y="4840955"/>
            <a:ext cx="1087951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0858B0A-24C7-49EA-8DB1-796F4639F0B3}"/>
              </a:ext>
            </a:extLst>
          </p:cNvPr>
          <p:cNvSpPr txBox="1"/>
          <p:nvPr/>
        </p:nvSpPr>
        <p:spPr>
          <a:xfrm>
            <a:off x="370511" y="3547717"/>
            <a:ext cx="1194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err="1">
                <a:solidFill>
                  <a:schemeClr val="bg2">
                    <a:lumMod val="7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동민이하고싶은거다해</a:t>
            </a:r>
            <a:endParaRPr lang="ko-KR" altLang="en-US" sz="900" dirty="0">
              <a:solidFill>
                <a:schemeClr val="bg2">
                  <a:lumMod val="7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1608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9A2E26-21A8-4A43-98EB-A875F6452716}"/>
              </a:ext>
            </a:extLst>
          </p:cNvPr>
          <p:cNvSpPr/>
          <p:nvPr/>
        </p:nvSpPr>
        <p:spPr>
          <a:xfrm>
            <a:off x="-444" y="0"/>
            <a:ext cx="68580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B1173-CAA1-4695-AAD4-805FC9A85523}"/>
              </a:ext>
            </a:extLst>
          </p:cNvPr>
          <p:cNvSpPr txBox="1"/>
          <p:nvPr/>
        </p:nvSpPr>
        <p:spPr>
          <a:xfrm>
            <a:off x="865476" y="355259"/>
            <a:ext cx="41899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D11DE-3F78-4D5B-A3B1-3B989C861A4B}"/>
              </a:ext>
            </a:extLst>
          </p:cNvPr>
          <p:cNvSpPr txBox="1"/>
          <p:nvPr/>
        </p:nvSpPr>
        <p:spPr>
          <a:xfrm>
            <a:off x="1542790" y="355612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일정</a:t>
            </a:r>
            <a:endParaRPr lang="en-US" altLang="ko-KR" sz="6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76BFC7-D423-4081-A0BA-7F11B50C3AF1}"/>
              </a:ext>
            </a:extLst>
          </p:cNvPr>
          <p:cNvSpPr txBox="1"/>
          <p:nvPr/>
        </p:nvSpPr>
        <p:spPr>
          <a:xfrm>
            <a:off x="4319858" y="339870"/>
            <a:ext cx="4299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rgbClr val="63C6C8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69BF94-C7FE-4B61-B88D-128FC0870711}"/>
              </a:ext>
            </a:extLst>
          </p:cNvPr>
          <p:cNvSpPr txBox="1"/>
          <p:nvPr/>
        </p:nvSpPr>
        <p:spPr>
          <a:xfrm>
            <a:off x="2220104" y="355259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활동</a:t>
            </a:r>
          </a:p>
        </p:txBody>
      </p:sp>
      <p:pic>
        <p:nvPicPr>
          <p:cNvPr id="35" name="그림 3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41CDFE0E-EC5F-43E8-A9EF-38BA2BE258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90" y="236856"/>
            <a:ext cx="557196" cy="440688"/>
          </a:xfrm>
          <a:prstGeom prst="rect">
            <a:avLst/>
          </a:prstGeom>
        </p:spPr>
      </p:pic>
      <p:sp>
        <p:nvSpPr>
          <p:cNvPr id="40" name="타원 39">
            <a:extLst>
              <a:ext uri="{FF2B5EF4-FFF2-40B4-BE49-F238E27FC236}">
                <a16:creationId xmlns:a16="http://schemas.microsoft.com/office/drawing/2014/main" id="{7AA0639F-452E-4D56-B1D4-6B773FBD9830}"/>
              </a:ext>
            </a:extLst>
          </p:cNvPr>
          <p:cNvSpPr/>
          <p:nvPr/>
        </p:nvSpPr>
        <p:spPr>
          <a:xfrm>
            <a:off x="5941386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4D3971E-F0A6-4EAB-8CE7-ABAB68C3A8FA}"/>
              </a:ext>
            </a:extLst>
          </p:cNvPr>
          <p:cNvSpPr/>
          <p:nvPr/>
        </p:nvSpPr>
        <p:spPr>
          <a:xfrm>
            <a:off x="6188509" y="376778"/>
            <a:ext cx="215444" cy="2154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24A341B-921A-468A-A23C-A8BD5A35ACA7}"/>
              </a:ext>
            </a:extLst>
          </p:cNvPr>
          <p:cNvSpPr/>
          <p:nvPr/>
        </p:nvSpPr>
        <p:spPr>
          <a:xfrm>
            <a:off x="6051113" y="376778"/>
            <a:ext cx="253167" cy="215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52CF97-D351-4500-84D5-C830BF0B616F}"/>
              </a:ext>
            </a:extLst>
          </p:cNvPr>
          <p:cNvSpPr txBox="1"/>
          <p:nvPr/>
        </p:nvSpPr>
        <p:spPr>
          <a:xfrm>
            <a:off x="5899098" y="384472"/>
            <a:ext cx="5571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로그아웃</a:t>
            </a:r>
            <a:endParaRPr lang="ko-KR" altLang="en-US" sz="700" dirty="0">
              <a:solidFill>
                <a:schemeClr val="tx1">
                  <a:lumMod val="75000"/>
                  <a:lumOff val="25000"/>
                </a:schemeClr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713AD-D242-44DD-ACA3-040F79D119B3}"/>
              </a:ext>
            </a:extLst>
          </p:cNvPr>
          <p:cNvSpPr txBox="1"/>
          <p:nvPr/>
        </p:nvSpPr>
        <p:spPr>
          <a:xfrm>
            <a:off x="4839262" y="347564"/>
            <a:ext cx="3193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공지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AEA630-44B2-45DE-8D7E-5A9F7C23DA1D}"/>
              </a:ext>
            </a:extLst>
          </p:cNvPr>
          <p:cNvSpPr txBox="1"/>
          <p:nvPr/>
        </p:nvSpPr>
        <p:spPr>
          <a:xfrm>
            <a:off x="5213272" y="347564"/>
            <a:ext cx="3866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chemeClr val="bg1">
                    <a:lumMod val="6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게시판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23B0C9-FB79-4A8D-96D8-9DB6D094BF77}"/>
              </a:ext>
            </a:extLst>
          </p:cNvPr>
          <p:cNvSpPr txBox="1"/>
          <p:nvPr/>
        </p:nvSpPr>
        <p:spPr>
          <a:xfrm>
            <a:off x="106065" y="1383959"/>
            <a:ext cx="1244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About</a:t>
            </a:r>
            <a:endParaRPr lang="ko-KR" altLang="en-US" dirty="0"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B3DDA-918C-4AF3-9CA3-4C9FC0E1DC8D}"/>
              </a:ext>
            </a:extLst>
          </p:cNvPr>
          <p:cNvSpPr txBox="1"/>
          <p:nvPr/>
        </p:nvSpPr>
        <p:spPr>
          <a:xfrm>
            <a:off x="370511" y="1828044"/>
            <a:ext cx="922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solidFill>
                  <a:srgbClr val="E2713E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공지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06B29-B94D-497B-A170-E99B35B08503}"/>
              </a:ext>
            </a:extLst>
          </p:cNvPr>
          <p:cNvSpPr txBox="1"/>
          <p:nvPr/>
        </p:nvSpPr>
        <p:spPr>
          <a:xfrm>
            <a:off x="370511" y="2179796"/>
            <a:ext cx="588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게시판</a:t>
            </a:r>
          </a:p>
        </p:txBody>
      </p:sp>
      <p:pic>
        <p:nvPicPr>
          <p:cNvPr id="20" name="그림 19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5239ABD6-210C-4FFD-94B9-37C640AC40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158" y="1432922"/>
            <a:ext cx="663868" cy="525055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477C4B6-3429-4B97-A61A-80155C47C54D}"/>
              </a:ext>
            </a:extLst>
          </p:cNvPr>
          <p:cNvCxnSpPr>
            <a:cxnSpLocks/>
          </p:cNvCxnSpPr>
          <p:nvPr/>
        </p:nvCxnSpPr>
        <p:spPr>
          <a:xfrm flipH="1">
            <a:off x="1884260" y="3374231"/>
            <a:ext cx="4057126" cy="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B3FBE0F-A340-49C2-B79A-62E007B6160B}"/>
              </a:ext>
            </a:extLst>
          </p:cNvPr>
          <p:cNvSpPr txBox="1"/>
          <p:nvPr/>
        </p:nvSpPr>
        <p:spPr>
          <a:xfrm>
            <a:off x="1926932" y="3561763"/>
            <a:ext cx="4014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a고딕14" panose="02020600000000000000" pitchFamily="18" charset="-127"/>
                <a:ea typeface="a고딕14" panose="02020600000000000000" pitchFamily="18" charset="-127"/>
              </a:rPr>
              <a:t>번호          제목                                                                             작성자          조회수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BEF04C-B795-4BF8-B8EA-E206FCAB80D1}"/>
              </a:ext>
            </a:extLst>
          </p:cNvPr>
          <p:cNvSpPr txBox="1"/>
          <p:nvPr/>
        </p:nvSpPr>
        <p:spPr>
          <a:xfrm>
            <a:off x="1984538" y="3705757"/>
            <a:ext cx="4014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250000"/>
              </a:lnSpc>
              <a:buAutoNum type="arabicPlain" startAt="2"/>
            </a:pP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사유서 양식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                                                           30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기 회장             </a:t>
            </a:r>
            <a:endParaRPr lang="en-US" altLang="ko-KR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1            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인터페이스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_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회칙                                                             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30</a:t>
            </a:r>
            <a:r>
              <a:rPr lang="ko-KR" altLang="en-US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기 회장</a:t>
            </a: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        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2F9150-A724-453C-8DDA-F953A78D1EA8}"/>
              </a:ext>
            </a:extLst>
          </p:cNvPr>
          <p:cNvSpPr txBox="1"/>
          <p:nvPr/>
        </p:nvSpPr>
        <p:spPr>
          <a:xfrm>
            <a:off x="5554742" y="3705757"/>
            <a:ext cx="530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</a:p>
          <a:p>
            <a:pPr>
              <a:lnSpc>
                <a:spcPct val="250000"/>
              </a:lnSpc>
            </a:pPr>
            <a:r>
              <a:rPr lang="en-US" altLang="ko-KR" sz="800" dirty="0">
                <a:latin typeface="a고딕11" panose="02020600000000000000" pitchFamily="18" charset="-127"/>
                <a:ea typeface="a고딕11" panose="02020600000000000000" pitchFamily="18" charset="-127"/>
              </a:rPr>
              <a:t>0</a:t>
            </a:r>
            <a:endParaRPr lang="ko-KR" altLang="en-US" sz="8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CB5253F-B981-4AAB-9103-D0122EC7C89C}"/>
              </a:ext>
            </a:extLst>
          </p:cNvPr>
          <p:cNvCxnSpPr>
            <a:cxnSpLocks/>
          </p:cNvCxnSpPr>
          <p:nvPr/>
        </p:nvCxnSpPr>
        <p:spPr>
          <a:xfrm flipH="1">
            <a:off x="1992158" y="4111611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2C6883E-D123-4A15-B218-912314C56A2F}"/>
              </a:ext>
            </a:extLst>
          </p:cNvPr>
          <p:cNvCxnSpPr>
            <a:cxnSpLocks/>
          </p:cNvCxnSpPr>
          <p:nvPr/>
        </p:nvCxnSpPr>
        <p:spPr>
          <a:xfrm flipH="1">
            <a:off x="1992158" y="4413643"/>
            <a:ext cx="3872288" cy="0"/>
          </a:xfrm>
          <a:prstGeom prst="line">
            <a:avLst/>
          </a:prstGeom>
          <a:ln w="6350">
            <a:solidFill>
              <a:schemeClr val="bg2">
                <a:lumMod val="2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F9ACFFD8-8658-4C3F-A14F-FA2069F60C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lum bright="-10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1" y="6187053"/>
            <a:ext cx="688907" cy="68890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9C068AE6-25A1-4871-920C-80BD9504193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45" b="28340"/>
          <a:stretch/>
        </p:blipFill>
        <p:spPr>
          <a:xfrm>
            <a:off x="2809466" y="6896382"/>
            <a:ext cx="1244502" cy="18058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CFF6C02-4146-4C94-940B-7944425A9790}"/>
              </a:ext>
            </a:extLst>
          </p:cNvPr>
          <p:cNvSpPr txBox="1"/>
          <p:nvPr/>
        </p:nvSpPr>
        <p:spPr>
          <a:xfrm>
            <a:off x="2424330" y="7097392"/>
            <a:ext cx="20152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서울특별시 광진구 </a:t>
            </a:r>
            <a:r>
              <a:rPr lang="ko-KR" altLang="en-US" sz="600" dirty="0" err="1">
                <a:latin typeface="a고딕13" panose="02020600000000000000" pitchFamily="18" charset="-127"/>
                <a:ea typeface="a고딕13" panose="02020600000000000000" pitchFamily="18" charset="-127"/>
              </a:rPr>
              <a:t>능동로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209 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세종대학교 학생회관 </a:t>
            </a:r>
            <a:r>
              <a:rPr lang="en-US" altLang="ko-KR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518</a:t>
            </a:r>
            <a:r>
              <a:rPr lang="ko-KR" altLang="en-US" sz="600" dirty="0">
                <a:latin typeface="a고딕13" panose="02020600000000000000" pitchFamily="18" charset="-127"/>
                <a:ea typeface="a고딕13" panose="02020600000000000000" pitchFamily="18" charset="-127"/>
              </a:rPr>
              <a:t>호</a:t>
            </a:r>
            <a:endParaRPr lang="en-US" altLang="ko-KR" sz="600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5E83A7-3B4C-40A7-9569-9911D5BD0D10}"/>
              </a:ext>
            </a:extLst>
          </p:cNvPr>
          <p:cNvSpPr txBox="1"/>
          <p:nvPr/>
        </p:nvSpPr>
        <p:spPr>
          <a:xfrm>
            <a:off x="1906794" y="2081928"/>
            <a:ext cx="41783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매주 </a:t>
            </a:r>
            <a:r>
              <a:rPr lang="en-US" altLang="ko-KR" sz="14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X</a:t>
            </a:r>
            <a:r>
              <a:rPr lang="ko-KR" altLang="en-US" sz="14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요일 오후 </a:t>
            </a:r>
            <a:r>
              <a:rPr lang="en-US" altLang="ko-KR" sz="14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6</a:t>
            </a:r>
            <a:r>
              <a:rPr lang="ko-KR" altLang="en-US" sz="1400" dirty="0">
                <a:solidFill>
                  <a:srgbClr val="E2713E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시</a:t>
            </a:r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는 정기 집회입니다</a:t>
            </a:r>
            <a:r>
              <a:rPr lang="en-US" altLang="ko-KR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. </a:t>
            </a:r>
          </a:p>
          <a:p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많은 참석 부탁드립니다</a:t>
            </a:r>
            <a:r>
              <a:rPr lang="en-US" altLang="ko-KR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.</a:t>
            </a:r>
          </a:p>
          <a:p>
            <a:endParaRPr lang="en-US" altLang="ko-KR" sz="11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개강총회와 종강총회에 사유서 제출 없이 참석하지 않는 경우</a:t>
            </a:r>
            <a:r>
              <a:rPr lang="en-US" altLang="ko-KR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,</a:t>
            </a:r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endParaRPr lang="en-US" altLang="ko-KR" sz="11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동아리 명단에서 제외됩니다</a:t>
            </a:r>
            <a:r>
              <a:rPr lang="en-US" altLang="ko-KR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. </a:t>
            </a:r>
            <a:r>
              <a:rPr lang="ko-KR" altLang="en-US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이 점 유의하시기 바랍니다</a:t>
            </a:r>
            <a:r>
              <a:rPr lang="en-US" altLang="ko-KR" sz="1100" dirty="0">
                <a:latin typeface="a고딕15" panose="02020600000000000000" pitchFamily="18" charset="-127"/>
                <a:ea typeface="a고딕15" panose="02020600000000000000" pitchFamily="18" charset="-127"/>
              </a:rPr>
              <a:t>.</a:t>
            </a:r>
            <a:endParaRPr lang="ko-KR" altLang="en-US" sz="11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201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637</TotalTime>
  <Words>696</Words>
  <Application>Microsoft Office PowerPoint</Application>
  <PresentationFormat>와이드스크린</PresentationFormat>
  <Paragraphs>292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5" baseType="lpstr">
      <vt:lpstr>둥근모꼴</vt:lpstr>
      <vt:lpstr>a고딕15</vt:lpstr>
      <vt:lpstr>a고딕13</vt:lpstr>
      <vt:lpstr>a고딕11</vt:lpstr>
      <vt:lpstr>Arial</vt:lpstr>
      <vt:lpstr>a고딕10</vt:lpstr>
      <vt:lpstr>Calibri Light</vt:lpstr>
      <vt:lpstr>Calibri</vt:lpstr>
      <vt:lpstr>a고딕14</vt:lpstr>
      <vt:lpstr>a고딕17</vt:lpstr>
      <vt:lpstr>맑은 고딕</vt:lpstr>
      <vt:lpstr>a고딕12</vt:lpstr>
      <vt:lpstr>a고딕16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이경은</dc:creator>
  <cp:lastModifiedBy>이경은</cp:lastModifiedBy>
  <cp:revision>68</cp:revision>
  <dcterms:created xsi:type="dcterms:W3CDTF">2018-01-24T08:42:39Z</dcterms:created>
  <dcterms:modified xsi:type="dcterms:W3CDTF">2018-01-26T07:41:27Z</dcterms:modified>
</cp:coreProperties>
</file>

<file path=docProps/thumbnail.jpeg>
</file>